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46"/>
  </p:notesMasterIdLst>
  <p:sldIdLst>
    <p:sldId id="289" r:id="rId8"/>
    <p:sldId id="256" r:id="rId9"/>
    <p:sldId id="290" r:id="rId10"/>
    <p:sldId id="291" r:id="rId11"/>
    <p:sldId id="292" r:id="rId12"/>
    <p:sldId id="293" r:id="rId13"/>
    <p:sldId id="277" r:id="rId14"/>
    <p:sldId id="276" r:id="rId15"/>
    <p:sldId id="294" r:id="rId16"/>
    <p:sldId id="278" r:id="rId17"/>
    <p:sldId id="279" r:id="rId18"/>
    <p:sldId id="285" r:id="rId19"/>
    <p:sldId id="280" r:id="rId20"/>
    <p:sldId id="286" r:id="rId21"/>
    <p:sldId id="281" r:id="rId22"/>
    <p:sldId id="282" r:id="rId23"/>
    <p:sldId id="287" r:id="rId24"/>
    <p:sldId id="283" r:id="rId25"/>
    <p:sldId id="288" r:id="rId26"/>
    <p:sldId id="284" r:id="rId27"/>
    <p:sldId id="263" r:id="rId28"/>
    <p:sldId id="257" r:id="rId29"/>
    <p:sldId id="258" r:id="rId30"/>
    <p:sldId id="259" r:id="rId31"/>
    <p:sldId id="260" r:id="rId32"/>
    <p:sldId id="261" r:id="rId33"/>
    <p:sldId id="262" r:id="rId34"/>
    <p:sldId id="264" r:id="rId35"/>
    <p:sldId id="265" r:id="rId36"/>
    <p:sldId id="266" r:id="rId37"/>
    <p:sldId id="267" r:id="rId38"/>
    <p:sldId id="268" r:id="rId39"/>
    <p:sldId id="269" r:id="rId40"/>
    <p:sldId id="270" r:id="rId41"/>
    <p:sldId id="271" r:id="rId42"/>
    <p:sldId id="272" r:id="rId43"/>
    <p:sldId id="274" r:id="rId44"/>
    <p:sldId id="27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9E4840-8315-4B74-929C-F17C3C5B12B5}" type="datetimeFigureOut">
              <a:rPr lang="en-US" smtClean="0"/>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47A2F-29DC-4509-8BC1-F76F2298D6E5}" type="slidenum">
              <a:rPr lang="en-US" smtClean="0"/>
              <a:t>‹#›</a:t>
            </a:fld>
            <a:endParaRPr lang="en-US"/>
          </a:p>
        </p:txBody>
      </p:sp>
    </p:spTree>
    <p:extLst>
      <p:ext uri="{BB962C8B-B14F-4D97-AF65-F5344CB8AC3E}">
        <p14:creationId xmlns:p14="http://schemas.microsoft.com/office/powerpoint/2010/main" val="409308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 90</a:t>
            </a:r>
          </a:p>
          <a:p>
            <a:pPr rtl="0">
              <a:spcBef>
                <a:spcPts val="0"/>
              </a:spcBef>
              <a:buNone/>
            </a:pPr>
            <a:r>
              <a:rPr lang="en"/>
              <a:t>68</a:t>
            </a:r>
          </a:p>
          <a:p>
            <a:pPr rtl="0">
              <a:spcBef>
                <a:spcPts val="0"/>
              </a:spcBef>
              <a:buNone/>
            </a:pPr>
            <a:r>
              <a:rPr lang="en"/>
              <a:t>112</a:t>
            </a:r>
          </a:p>
          <a:p>
            <a:pPr rtl="0">
              <a:spcBef>
                <a:spcPts val="0"/>
              </a:spcBef>
              <a:buNone/>
            </a:pPr>
            <a:r>
              <a:rPr lang="en"/>
              <a:t>112</a:t>
            </a:r>
          </a:p>
          <a:p>
            <a:pPr rtl="0">
              <a:spcBef>
                <a:spcPts val="0"/>
              </a:spcBef>
              <a:buNone/>
            </a:pPr>
            <a:r>
              <a:rPr lang="en"/>
              <a:t>68</a:t>
            </a:r>
          </a:p>
          <a:p>
            <a:pPr rtl="0">
              <a:spcBef>
                <a:spcPts val="0"/>
              </a:spcBef>
              <a:buNone/>
            </a:pPr>
            <a:r>
              <a:rPr lang="en"/>
              <a:t>56</a:t>
            </a:r>
          </a:p>
          <a:p>
            <a:pPr rtl="0">
              <a:spcBef>
                <a:spcPts val="0"/>
              </a:spcBef>
              <a:buNone/>
            </a:pPr>
            <a:r>
              <a:rPr lang="en"/>
              <a:t>124</a:t>
            </a:r>
          </a:p>
          <a:p>
            <a:pPr rtl="0">
              <a:spcBef>
                <a:spcPts val="0"/>
              </a:spcBef>
              <a:buNone/>
            </a:pPr>
            <a:r>
              <a:rPr lang="en"/>
              <a:t>124</a:t>
            </a:r>
          </a:p>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2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1C6AA2-4D3A-4971-9012-9BAF7AE74998}"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C0277-AC32-4F98-896B-B2D59E41BF03}" type="slidenum">
              <a:rPr lang="en-US" smtClean="0"/>
              <a:pPr/>
              <a:t>‹#›</a:t>
            </a:fld>
            <a:endParaRPr lang="en-US"/>
          </a:p>
        </p:txBody>
      </p:sp>
      <p:cxnSp>
        <p:nvCxnSpPr>
          <p:cNvPr id="8" name="Straight Connector 7"/>
          <p:cNvCxnSpPr/>
          <p:nvPr/>
        </p:nvCxnSpPr>
        <p:spPr>
          <a:xfrm>
            <a:off x="685800" y="3398523"/>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C6AA2-4D3A-4971-9012-9BAF7AE74998}"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C0277-AC32-4F98-896B-B2D59E41BF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C6AA2-4D3A-4971-9012-9BAF7AE74998}"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C0277-AC32-4F98-896B-B2D59E41BF0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4286250" y="24"/>
            <a:ext cx="72300" cy="6857999"/>
          </a:xfrm>
          <a:prstGeom prst="rect">
            <a:avLst/>
          </a:pr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0" name="Shape 10"/>
          <p:cNvSpPr/>
          <p:nvPr/>
        </p:nvSpPr>
        <p:spPr>
          <a:xfrm>
            <a:off x="4358483" y="24"/>
            <a:ext cx="3853199" cy="6857999"/>
          </a:xfrm>
          <a:prstGeom prst="rect">
            <a:avLst/>
          </a:prstGeom>
          <a:solidFill>
            <a:schemeClr val="accent5"/>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1" name="Shape 11"/>
          <p:cNvSpPr txBox="1">
            <a:spLocks noGrp="1"/>
          </p:cNvSpPr>
          <p:nvPr>
            <p:ph type="ctrTitle"/>
          </p:nvPr>
        </p:nvSpPr>
        <p:spPr>
          <a:xfrm>
            <a:off x="344250" y="1871800"/>
            <a:ext cx="8455500" cy="28624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6800" b="1">
                <a:latin typeface="Playfair Display"/>
                <a:ea typeface="Playfair Display"/>
                <a:cs typeface="Playfair Display"/>
                <a:sym typeface="Playfair Display"/>
              </a:defRPr>
            </a:lvl1pPr>
            <a:lvl2pPr algn="ctr">
              <a:spcBef>
                <a:spcPts val="0"/>
              </a:spcBef>
              <a:buSzPct val="100000"/>
              <a:buFont typeface="Playfair Display"/>
              <a:defRPr sz="6800" b="1">
                <a:latin typeface="Playfair Display"/>
                <a:ea typeface="Playfair Display"/>
                <a:cs typeface="Playfair Display"/>
                <a:sym typeface="Playfair Display"/>
              </a:defRPr>
            </a:lvl2pPr>
            <a:lvl3pPr algn="ctr">
              <a:spcBef>
                <a:spcPts val="0"/>
              </a:spcBef>
              <a:buSzPct val="100000"/>
              <a:buFont typeface="Playfair Display"/>
              <a:defRPr sz="6800" b="1">
                <a:latin typeface="Playfair Display"/>
                <a:ea typeface="Playfair Display"/>
                <a:cs typeface="Playfair Display"/>
                <a:sym typeface="Playfair Display"/>
              </a:defRPr>
            </a:lvl3pPr>
            <a:lvl4pPr algn="ctr">
              <a:spcBef>
                <a:spcPts val="0"/>
              </a:spcBef>
              <a:buSzPct val="100000"/>
              <a:buFont typeface="Playfair Display"/>
              <a:defRPr sz="6800" b="1">
                <a:latin typeface="Playfair Display"/>
                <a:ea typeface="Playfair Display"/>
                <a:cs typeface="Playfair Display"/>
                <a:sym typeface="Playfair Display"/>
              </a:defRPr>
            </a:lvl4pPr>
            <a:lvl5pPr algn="ctr">
              <a:spcBef>
                <a:spcPts val="0"/>
              </a:spcBef>
              <a:buSzPct val="100000"/>
              <a:buFont typeface="Playfair Display"/>
              <a:defRPr sz="6800" b="1">
                <a:latin typeface="Playfair Display"/>
                <a:ea typeface="Playfair Display"/>
                <a:cs typeface="Playfair Display"/>
                <a:sym typeface="Playfair Display"/>
              </a:defRPr>
            </a:lvl5pPr>
            <a:lvl6pPr algn="ctr">
              <a:spcBef>
                <a:spcPts val="0"/>
              </a:spcBef>
              <a:buSzPct val="100000"/>
              <a:buFont typeface="Playfair Display"/>
              <a:defRPr sz="6800" b="1">
                <a:latin typeface="Playfair Display"/>
                <a:ea typeface="Playfair Display"/>
                <a:cs typeface="Playfair Display"/>
                <a:sym typeface="Playfair Display"/>
              </a:defRPr>
            </a:lvl6pPr>
            <a:lvl7pPr algn="ctr">
              <a:spcBef>
                <a:spcPts val="0"/>
              </a:spcBef>
              <a:buSzPct val="100000"/>
              <a:buFont typeface="Playfair Display"/>
              <a:defRPr sz="6800" b="1">
                <a:latin typeface="Playfair Display"/>
                <a:ea typeface="Playfair Display"/>
                <a:cs typeface="Playfair Display"/>
                <a:sym typeface="Playfair Display"/>
              </a:defRPr>
            </a:lvl7pPr>
            <a:lvl8pPr algn="ctr">
              <a:spcBef>
                <a:spcPts val="0"/>
              </a:spcBef>
              <a:buSzPct val="100000"/>
              <a:buFont typeface="Playfair Display"/>
              <a:defRPr sz="6800" b="1">
                <a:latin typeface="Playfair Display"/>
                <a:ea typeface="Playfair Display"/>
                <a:cs typeface="Playfair Display"/>
                <a:sym typeface="Playfair Display"/>
              </a:defRPr>
            </a:lvl8pPr>
            <a:lvl9pPr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2" name="Shape 12"/>
          <p:cNvSpPr txBox="1">
            <a:spLocks noGrp="1"/>
          </p:cNvSpPr>
          <p:nvPr>
            <p:ph type="subTitle" idx="1"/>
          </p:nvPr>
        </p:nvSpPr>
        <p:spPr>
          <a:xfrm>
            <a:off x="344250" y="4734226"/>
            <a:ext cx="4910100" cy="770399"/>
          </a:xfrm>
          <a:prstGeom prst="rect">
            <a:avLst/>
          </a:prstGeom>
          <a:solidFill>
            <a:schemeClr val="dk2"/>
          </a:solidFill>
        </p:spPr>
        <p:txBody>
          <a:bodyPr lIns="91425" tIns="91425" rIns="91425" bIns="91425" anchor="ctr" anchorCtr="0"/>
          <a:lstStyle>
            <a:lvl1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3" name="Shape 13"/>
          <p:cNvSpPr txBox="1">
            <a:spLocks noGrp="1"/>
          </p:cNvSpPr>
          <p:nvPr>
            <p:ph type="sldNum" idx="12"/>
          </p:nvPr>
        </p:nvSpPr>
        <p:spPr>
          <a:xfrm>
            <a:off x="849803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7256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accent5"/>
        </a:solidFill>
        <a:effectLst/>
      </p:bgPr>
    </p:bg>
    <p:spTree>
      <p:nvGrpSpPr>
        <p:cNvPr id="1" name="Shape 14"/>
        <p:cNvGrpSpPr/>
        <p:nvPr/>
      </p:nvGrpSpPr>
      <p:grpSpPr>
        <a:xfrm>
          <a:off x="0" y="0"/>
          <a:ext cx="0" cy="0"/>
          <a:chOff x="0" y="0"/>
          <a:chExt cx="0" cy="0"/>
        </a:xfrm>
      </p:grpSpPr>
      <p:sp>
        <p:nvSpPr>
          <p:cNvPr id="15" name="Shape 15"/>
          <p:cNvSpPr/>
          <p:nvPr/>
        </p:nvSpPr>
        <p:spPr>
          <a:xfrm rot="5400000">
            <a:off x="4543600" y="744527"/>
            <a:ext cx="56800" cy="8455799"/>
          </a:xfrm>
          <a:prstGeom prst="rect">
            <a:avLst/>
          </a:pr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6" name="Shape 16"/>
          <p:cNvSpPr txBox="1">
            <a:spLocks noGrp="1"/>
          </p:cNvSpPr>
          <p:nvPr>
            <p:ph type="title"/>
          </p:nvPr>
        </p:nvSpPr>
        <p:spPr>
          <a:xfrm>
            <a:off x="344250" y="1871800"/>
            <a:ext cx="8455500" cy="28624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4800" b="1">
                <a:latin typeface="Playfair Display"/>
                <a:ea typeface="Playfair Display"/>
                <a:cs typeface="Playfair Display"/>
                <a:sym typeface="Playfair Display"/>
              </a:defRPr>
            </a:lvl1pPr>
            <a:lvl2pPr algn="ctr">
              <a:spcBef>
                <a:spcPts val="0"/>
              </a:spcBef>
              <a:buSzPct val="100000"/>
              <a:buFont typeface="Playfair Display"/>
              <a:defRPr sz="4800" b="1">
                <a:latin typeface="Playfair Display"/>
                <a:ea typeface="Playfair Display"/>
                <a:cs typeface="Playfair Display"/>
                <a:sym typeface="Playfair Display"/>
              </a:defRPr>
            </a:lvl2pPr>
            <a:lvl3pPr algn="ctr">
              <a:spcBef>
                <a:spcPts val="0"/>
              </a:spcBef>
              <a:buSzPct val="100000"/>
              <a:buFont typeface="Playfair Display"/>
              <a:defRPr sz="4800" b="1">
                <a:latin typeface="Playfair Display"/>
                <a:ea typeface="Playfair Display"/>
                <a:cs typeface="Playfair Display"/>
                <a:sym typeface="Playfair Display"/>
              </a:defRPr>
            </a:lvl3pPr>
            <a:lvl4pPr algn="ctr">
              <a:spcBef>
                <a:spcPts val="0"/>
              </a:spcBef>
              <a:buSzPct val="100000"/>
              <a:buFont typeface="Playfair Display"/>
              <a:defRPr sz="4800" b="1">
                <a:latin typeface="Playfair Display"/>
                <a:ea typeface="Playfair Display"/>
                <a:cs typeface="Playfair Display"/>
                <a:sym typeface="Playfair Display"/>
              </a:defRPr>
            </a:lvl4pPr>
            <a:lvl5pPr algn="ctr">
              <a:spcBef>
                <a:spcPts val="0"/>
              </a:spcBef>
              <a:buSzPct val="100000"/>
              <a:buFont typeface="Playfair Display"/>
              <a:defRPr sz="4800" b="1">
                <a:latin typeface="Playfair Display"/>
                <a:ea typeface="Playfair Display"/>
                <a:cs typeface="Playfair Display"/>
                <a:sym typeface="Playfair Display"/>
              </a:defRPr>
            </a:lvl5pPr>
            <a:lvl6pPr algn="ctr">
              <a:spcBef>
                <a:spcPts val="0"/>
              </a:spcBef>
              <a:buSzPct val="100000"/>
              <a:buFont typeface="Playfair Display"/>
              <a:defRPr sz="4800" b="1">
                <a:latin typeface="Playfair Display"/>
                <a:ea typeface="Playfair Display"/>
                <a:cs typeface="Playfair Display"/>
                <a:sym typeface="Playfair Display"/>
              </a:defRPr>
            </a:lvl6pPr>
            <a:lvl7pPr algn="ctr">
              <a:spcBef>
                <a:spcPts val="0"/>
              </a:spcBef>
              <a:buSzPct val="100000"/>
              <a:buFont typeface="Playfair Display"/>
              <a:defRPr sz="4800" b="1">
                <a:latin typeface="Playfair Display"/>
                <a:ea typeface="Playfair Display"/>
                <a:cs typeface="Playfair Display"/>
                <a:sym typeface="Playfair Display"/>
              </a:defRPr>
            </a:lvl7pPr>
            <a:lvl8pPr algn="ctr">
              <a:spcBef>
                <a:spcPts val="0"/>
              </a:spcBef>
              <a:buSzPct val="100000"/>
              <a:buFont typeface="Playfair Display"/>
              <a:defRPr sz="4800" b="1">
                <a:latin typeface="Playfair Display"/>
                <a:ea typeface="Playfair Display"/>
                <a:cs typeface="Playfair Display"/>
                <a:sym typeface="Playfair Display"/>
              </a:defRPr>
            </a:lvl8pPr>
            <a:lvl9pPr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7" name="Shape 17"/>
          <p:cNvSpPr txBox="1">
            <a:spLocks noGrp="1"/>
          </p:cNvSpPr>
          <p:nvPr>
            <p:ph type="sldNum" idx="12"/>
          </p:nvPr>
        </p:nvSpPr>
        <p:spPr>
          <a:xfrm>
            <a:off x="8498038" y="6251677"/>
            <a:ext cx="548699" cy="524800"/>
          </a:xfrm>
          <a:prstGeom prst="rect">
            <a:avLst/>
          </a:prstGeom>
        </p:spPr>
        <p:txBody>
          <a:bodyPr lIns="91425" tIns="91425" rIns="91425" bIns="91425"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610970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13" y="593384"/>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13" y="1645433"/>
            <a:ext cx="8520599" cy="444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9803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02663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13" y="593384"/>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21" y="1645400"/>
            <a:ext cx="3999899" cy="444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8" y="1645400"/>
            <a:ext cx="3999899" cy="444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9803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717284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13" y="593384"/>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9803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55391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2" y="740826"/>
            <a:ext cx="2807999" cy="10075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2" y="1852800"/>
            <a:ext cx="2807999" cy="42392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9803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230520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701800"/>
            <a:ext cx="5618700" cy="5454400"/>
          </a:xfrm>
          <a:prstGeom prst="rect">
            <a:avLst/>
          </a:prstGeom>
        </p:spPr>
        <p:txBody>
          <a:bodyPr lIns="91425" tIns="91425" rIns="91425" bIns="91425" anchor="ctr" anchorCtr="0"/>
          <a:lstStyle>
            <a:lvl1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6" name="Shape 36"/>
          <p:cNvSpPr txBox="1">
            <a:spLocks noGrp="1"/>
          </p:cNvSpPr>
          <p:nvPr>
            <p:ph type="sldNum" idx="12"/>
          </p:nvPr>
        </p:nvSpPr>
        <p:spPr>
          <a:xfrm>
            <a:off x="8498038" y="6251677"/>
            <a:ext cx="548699" cy="524800"/>
          </a:xfrm>
          <a:prstGeom prst="rect">
            <a:avLst/>
          </a:prstGeom>
        </p:spPr>
        <p:txBody>
          <a:bodyPr lIns="91425" tIns="91425" rIns="91425" bIns="91425"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712227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100"/>
            <a:ext cx="4572000" cy="6857999"/>
          </a:xfrm>
          <a:prstGeom prst="rect">
            <a:avLst/>
          </a:prstGeom>
          <a:solidFill>
            <a:schemeClr val="dk1"/>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cxnSp>
        <p:nvCxnSpPr>
          <p:cNvPr id="39" name="Shape 39"/>
          <p:cNvCxnSpPr/>
          <p:nvPr/>
        </p:nvCxnSpPr>
        <p:spPr>
          <a:xfrm>
            <a:off x="5029675" y="5994000"/>
            <a:ext cx="468300" cy="0"/>
          </a:xfrm>
          <a:prstGeom prst="straightConnector1">
            <a:avLst/>
          </a:prstGeom>
          <a:noFill/>
          <a:ln w="19050" cap="flat" cmpd="sng">
            <a:solidFill>
              <a:schemeClr val="dk2"/>
            </a:solidFill>
            <a:prstDash val="solid"/>
            <a:round/>
            <a:headEnd type="none" w="med" len="med"/>
            <a:tailEnd type="none" w="med" len="med"/>
          </a:ln>
        </p:spPr>
      </p:cxnSp>
      <p:sp>
        <p:nvSpPr>
          <p:cNvPr id="40" name="Shape 40"/>
          <p:cNvSpPr txBox="1">
            <a:spLocks noGrp="1"/>
          </p:cNvSpPr>
          <p:nvPr>
            <p:ph type="title"/>
          </p:nvPr>
        </p:nvSpPr>
        <p:spPr>
          <a:xfrm>
            <a:off x="265522" y="1442259"/>
            <a:ext cx="4045199" cy="23815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22" y="3895200"/>
            <a:ext cx="4045199" cy="17940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965624"/>
            <a:ext cx="3837000" cy="49267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3" name="Shape 43"/>
          <p:cNvSpPr txBox="1">
            <a:spLocks noGrp="1"/>
          </p:cNvSpPr>
          <p:nvPr>
            <p:ph type="sldNum" idx="12"/>
          </p:nvPr>
        </p:nvSpPr>
        <p:spPr>
          <a:xfrm>
            <a:off x="849803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9060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C6AA2-4D3A-4971-9012-9BAF7AE74998}"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C0277-AC32-4F98-896B-B2D59E41BF0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6" name="Shape 46"/>
          <p:cNvSpPr txBox="1">
            <a:spLocks noGrp="1"/>
          </p:cNvSpPr>
          <p:nvPr>
            <p:ph type="sldNum" idx="12"/>
          </p:nvPr>
        </p:nvSpPr>
        <p:spPr>
          <a:xfrm>
            <a:off x="849803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802877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13" y="1333259"/>
            <a:ext cx="8520599" cy="2861599"/>
          </a:xfrm>
          <a:prstGeom prst="rect">
            <a:avLst/>
          </a:prstGeom>
        </p:spPr>
        <p:txBody>
          <a:bodyPr lIns="91425" tIns="91425" rIns="91425" bIns="91425" anchor="b" anchorCtr="0"/>
          <a:lstStyle>
            <a:lvl1pPr algn="ctr">
              <a:spcBef>
                <a:spcPts val="0"/>
              </a:spcBef>
              <a:buSzPct val="100000"/>
              <a:buFont typeface="Montserrat"/>
              <a:defRPr sz="14000">
                <a:latin typeface="Montserrat"/>
                <a:ea typeface="Montserrat"/>
                <a:cs typeface="Montserrat"/>
                <a:sym typeface="Montserrat"/>
              </a:defRPr>
            </a:lvl1pPr>
            <a:lvl2pPr algn="ctr">
              <a:spcBef>
                <a:spcPts val="0"/>
              </a:spcBef>
              <a:buSzPct val="100000"/>
              <a:buFont typeface="Montserrat"/>
              <a:defRPr sz="14000">
                <a:latin typeface="Montserrat"/>
                <a:ea typeface="Montserrat"/>
                <a:cs typeface="Montserrat"/>
                <a:sym typeface="Montserrat"/>
              </a:defRPr>
            </a:lvl2pPr>
            <a:lvl3pPr algn="ctr">
              <a:spcBef>
                <a:spcPts val="0"/>
              </a:spcBef>
              <a:buSzPct val="100000"/>
              <a:buFont typeface="Montserrat"/>
              <a:defRPr sz="14000">
                <a:latin typeface="Montserrat"/>
                <a:ea typeface="Montserrat"/>
                <a:cs typeface="Montserrat"/>
                <a:sym typeface="Montserrat"/>
              </a:defRPr>
            </a:lvl3pPr>
            <a:lvl4pPr algn="ctr">
              <a:spcBef>
                <a:spcPts val="0"/>
              </a:spcBef>
              <a:buSzPct val="100000"/>
              <a:buFont typeface="Montserrat"/>
              <a:defRPr sz="14000">
                <a:latin typeface="Montserrat"/>
                <a:ea typeface="Montserrat"/>
                <a:cs typeface="Montserrat"/>
                <a:sym typeface="Montserrat"/>
              </a:defRPr>
            </a:lvl4pPr>
            <a:lvl5pPr algn="ctr">
              <a:spcBef>
                <a:spcPts val="0"/>
              </a:spcBef>
              <a:buSzPct val="100000"/>
              <a:buFont typeface="Montserrat"/>
              <a:defRPr sz="14000">
                <a:latin typeface="Montserrat"/>
                <a:ea typeface="Montserrat"/>
                <a:cs typeface="Montserrat"/>
                <a:sym typeface="Montserrat"/>
              </a:defRPr>
            </a:lvl5pPr>
            <a:lvl6pPr algn="ctr">
              <a:spcBef>
                <a:spcPts val="0"/>
              </a:spcBef>
              <a:buSzPct val="100000"/>
              <a:buFont typeface="Montserrat"/>
              <a:defRPr sz="14000">
                <a:latin typeface="Montserrat"/>
                <a:ea typeface="Montserrat"/>
                <a:cs typeface="Montserrat"/>
                <a:sym typeface="Montserrat"/>
              </a:defRPr>
            </a:lvl6pPr>
            <a:lvl7pPr algn="ctr">
              <a:spcBef>
                <a:spcPts val="0"/>
              </a:spcBef>
              <a:buSzPct val="100000"/>
              <a:buFont typeface="Montserrat"/>
              <a:defRPr sz="14000">
                <a:latin typeface="Montserrat"/>
                <a:ea typeface="Montserrat"/>
                <a:cs typeface="Montserrat"/>
                <a:sym typeface="Montserrat"/>
              </a:defRPr>
            </a:lvl7pPr>
            <a:lvl8pPr algn="ctr">
              <a:spcBef>
                <a:spcPts val="0"/>
              </a:spcBef>
              <a:buSzPct val="100000"/>
              <a:buFont typeface="Montserrat"/>
              <a:defRPr sz="14000">
                <a:latin typeface="Montserrat"/>
                <a:ea typeface="Montserrat"/>
                <a:cs typeface="Montserrat"/>
                <a:sym typeface="Montserrat"/>
              </a:defRPr>
            </a:lvl8pPr>
            <a:lvl9pPr algn="ctr">
              <a:spcBef>
                <a:spcPts val="0"/>
              </a:spcBef>
              <a:buSzPct val="100000"/>
              <a:buFont typeface="Montserrat"/>
              <a:defRPr sz="14000">
                <a:latin typeface="Montserrat"/>
                <a:ea typeface="Montserrat"/>
                <a:cs typeface="Montserrat"/>
                <a:sym typeface="Montserrat"/>
              </a:defRPr>
            </a:lvl9pPr>
          </a:lstStyle>
          <a:p>
            <a:endParaRPr/>
          </a:p>
        </p:txBody>
      </p:sp>
      <p:sp>
        <p:nvSpPr>
          <p:cNvPr id="49" name="Shape 49"/>
          <p:cNvSpPr txBox="1">
            <a:spLocks noGrp="1"/>
          </p:cNvSpPr>
          <p:nvPr>
            <p:ph type="body" idx="1"/>
          </p:nvPr>
        </p:nvSpPr>
        <p:spPr>
          <a:xfrm>
            <a:off x="311713" y="4304567"/>
            <a:ext cx="8520599" cy="17344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0" name="Shape 50"/>
          <p:cNvSpPr txBox="1">
            <a:spLocks noGrp="1"/>
          </p:cNvSpPr>
          <p:nvPr>
            <p:ph type="sldNum" idx="12"/>
          </p:nvPr>
        </p:nvSpPr>
        <p:spPr>
          <a:xfrm>
            <a:off x="849803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325011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sldNum" idx="12"/>
          </p:nvPr>
        </p:nvSpPr>
        <p:spPr>
          <a:xfrm>
            <a:off x="849803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736319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4286250" y="23"/>
            <a:ext cx="72300" cy="6857999"/>
          </a:xfrm>
          <a:prstGeom prst="rect">
            <a:avLst/>
          </a:pr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0" name="Shape 10"/>
          <p:cNvSpPr/>
          <p:nvPr/>
        </p:nvSpPr>
        <p:spPr>
          <a:xfrm>
            <a:off x="4358483" y="23"/>
            <a:ext cx="3853199" cy="6857999"/>
          </a:xfrm>
          <a:prstGeom prst="rect">
            <a:avLst/>
          </a:prstGeom>
          <a:solidFill>
            <a:schemeClr val="accent5"/>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1" name="Shape 11"/>
          <p:cNvSpPr txBox="1">
            <a:spLocks noGrp="1"/>
          </p:cNvSpPr>
          <p:nvPr>
            <p:ph type="ctrTitle"/>
          </p:nvPr>
        </p:nvSpPr>
        <p:spPr>
          <a:xfrm>
            <a:off x="344250" y="1871800"/>
            <a:ext cx="8455500" cy="28624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6800" b="1">
                <a:latin typeface="Playfair Display"/>
                <a:ea typeface="Playfair Display"/>
                <a:cs typeface="Playfair Display"/>
                <a:sym typeface="Playfair Display"/>
              </a:defRPr>
            </a:lvl1pPr>
            <a:lvl2pPr algn="ctr">
              <a:spcBef>
                <a:spcPts val="0"/>
              </a:spcBef>
              <a:buSzPct val="100000"/>
              <a:buFont typeface="Playfair Display"/>
              <a:defRPr sz="6800" b="1">
                <a:latin typeface="Playfair Display"/>
                <a:ea typeface="Playfair Display"/>
                <a:cs typeface="Playfair Display"/>
                <a:sym typeface="Playfair Display"/>
              </a:defRPr>
            </a:lvl2pPr>
            <a:lvl3pPr algn="ctr">
              <a:spcBef>
                <a:spcPts val="0"/>
              </a:spcBef>
              <a:buSzPct val="100000"/>
              <a:buFont typeface="Playfair Display"/>
              <a:defRPr sz="6800" b="1">
                <a:latin typeface="Playfair Display"/>
                <a:ea typeface="Playfair Display"/>
                <a:cs typeface="Playfair Display"/>
                <a:sym typeface="Playfair Display"/>
              </a:defRPr>
            </a:lvl3pPr>
            <a:lvl4pPr algn="ctr">
              <a:spcBef>
                <a:spcPts val="0"/>
              </a:spcBef>
              <a:buSzPct val="100000"/>
              <a:buFont typeface="Playfair Display"/>
              <a:defRPr sz="6800" b="1">
                <a:latin typeface="Playfair Display"/>
                <a:ea typeface="Playfair Display"/>
                <a:cs typeface="Playfair Display"/>
                <a:sym typeface="Playfair Display"/>
              </a:defRPr>
            </a:lvl4pPr>
            <a:lvl5pPr algn="ctr">
              <a:spcBef>
                <a:spcPts val="0"/>
              </a:spcBef>
              <a:buSzPct val="100000"/>
              <a:buFont typeface="Playfair Display"/>
              <a:defRPr sz="6800" b="1">
                <a:latin typeface="Playfair Display"/>
                <a:ea typeface="Playfair Display"/>
                <a:cs typeface="Playfair Display"/>
                <a:sym typeface="Playfair Display"/>
              </a:defRPr>
            </a:lvl5pPr>
            <a:lvl6pPr algn="ctr">
              <a:spcBef>
                <a:spcPts val="0"/>
              </a:spcBef>
              <a:buSzPct val="100000"/>
              <a:buFont typeface="Playfair Display"/>
              <a:defRPr sz="6800" b="1">
                <a:latin typeface="Playfair Display"/>
                <a:ea typeface="Playfair Display"/>
                <a:cs typeface="Playfair Display"/>
                <a:sym typeface="Playfair Display"/>
              </a:defRPr>
            </a:lvl6pPr>
            <a:lvl7pPr algn="ctr">
              <a:spcBef>
                <a:spcPts val="0"/>
              </a:spcBef>
              <a:buSzPct val="100000"/>
              <a:buFont typeface="Playfair Display"/>
              <a:defRPr sz="6800" b="1">
                <a:latin typeface="Playfair Display"/>
                <a:ea typeface="Playfair Display"/>
                <a:cs typeface="Playfair Display"/>
                <a:sym typeface="Playfair Display"/>
              </a:defRPr>
            </a:lvl7pPr>
            <a:lvl8pPr algn="ctr">
              <a:spcBef>
                <a:spcPts val="0"/>
              </a:spcBef>
              <a:buSzPct val="100000"/>
              <a:buFont typeface="Playfair Display"/>
              <a:defRPr sz="6800" b="1">
                <a:latin typeface="Playfair Display"/>
                <a:ea typeface="Playfair Display"/>
                <a:cs typeface="Playfair Display"/>
                <a:sym typeface="Playfair Display"/>
              </a:defRPr>
            </a:lvl8pPr>
            <a:lvl9pPr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2" name="Shape 12"/>
          <p:cNvSpPr txBox="1">
            <a:spLocks noGrp="1"/>
          </p:cNvSpPr>
          <p:nvPr>
            <p:ph type="subTitle" idx="1"/>
          </p:nvPr>
        </p:nvSpPr>
        <p:spPr>
          <a:xfrm>
            <a:off x="344250" y="4734223"/>
            <a:ext cx="4910100" cy="770399"/>
          </a:xfrm>
          <a:prstGeom prst="rect">
            <a:avLst/>
          </a:prstGeom>
          <a:solidFill>
            <a:schemeClr val="dk2"/>
          </a:solidFill>
        </p:spPr>
        <p:txBody>
          <a:bodyPr lIns="91425" tIns="91425" rIns="91425" bIns="91425" anchor="ctr" anchorCtr="0"/>
          <a:lstStyle>
            <a:lvl1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3" name="Shape 13"/>
          <p:cNvSpPr txBox="1">
            <a:spLocks noGrp="1"/>
          </p:cNvSpPr>
          <p:nvPr>
            <p:ph type="sldNum" idx="12"/>
          </p:nvPr>
        </p:nvSpPr>
        <p:spPr>
          <a:xfrm>
            <a:off x="8498034"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848927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accent5"/>
        </a:solidFill>
        <a:effectLst/>
      </p:bgPr>
    </p:bg>
    <p:spTree>
      <p:nvGrpSpPr>
        <p:cNvPr id="1" name="Shape 14"/>
        <p:cNvGrpSpPr/>
        <p:nvPr/>
      </p:nvGrpSpPr>
      <p:grpSpPr>
        <a:xfrm>
          <a:off x="0" y="0"/>
          <a:ext cx="0" cy="0"/>
          <a:chOff x="0" y="0"/>
          <a:chExt cx="0" cy="0"/>
        </a:xfrm>
      </p:grpSpPr>
      <p:sp>
        <p:nvSpPr>
          <p:cNvPr id="15" name="Shape 15"/>
          <p:cNvSpPr/>
          <p:nvPr/>
        </p:nvSpPr>
        <p:spPr>
          <a:xfrm rot="5400000">
            <a:off x="4543600" y="744525"/>
            <a:ext cx="56800" cy="8455799"/>
          </a:xfrm>
          <a:prstGeom prst="rect">
            <a:avLst/>
          </a:pr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6" name="Shape 16"/>
          <p:cNvSpPr txBox="1">
            <a:spLocks noGrp="1"/>
          </p:cNvSpPr>
          <p:nvPr>
            <p:ph type="title"/>
          </p:nvPr>
        </p:nvSpPr>
        <p:spPr>
          <a:xfrm>
            <a:off x="344250" y="1871800"/>
            <a:ext cx="8455500" cy="28624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4800" b="1">
                <a:latin typeface="Playfair Display"/>
                <a:ea typeface="Playfair Display"/>
                <a:cs typeface="Playfair Display"/>
                <a:sym typeface="Playfair Display"/>
              </a:defRPr>
            </a:lvl1pPr>
            <a:lvl2pPr algn="ctr">
              <a:spcBef>
                <a:spcPts val="0"/>
              </a:spcBef>
              <a:buSzPct val="100000"/>
              <a:buFont typeface="Playfair Display"/>
              <a:defRPr sz="4800" b="1">
                <a:latin typeface="Playfair Display"/>
                <a:ea typeface="Playfair Display"/>
                <a:cs typeface="Playfair Display"/>
                <a:sym typeface="Playfair Display"/>
              </a:defRPr>
            </a:lvl2pPr>
            <a:lvl3pPr algn="ctr">
              <a:spcBef>
                <a:spcPts val="0"/>
              </a:spcBef>
              <a:buSzPct val="100000"/>
              <a:buFont typeface="Playfair Display"/>
              <a:defRPr sz="4800" b="1">
                <a:latin typeface="Playfair Display"/>
                <a:ea typeface="Playfair Display"/>
                <a:cs typeface="Playfair Display"/>
                <a:sym typeface="Playfair Display"/>
              </a:defRPr>
            </a:lvl3pPr>
            <a:lvl4pPr algn="ctr">
              <a:spcBef>
                <a:spcPts val="0"/>
              </a:spcBef>
              <a:buSzPct val="100000"/>
              <a:buFont typeface="Playfair Display"/>
              <a:defRPr sz="4800" b="1">
                <a:latin typeface="Playfair Display"/>
                <a:ea typeface="Playfair Display"/>
                <a:cs typeface="Playfair Display"/>
                <a:sym typeface="Playfair Display"/>
              </a:defRPr>
            </a:lvl4pPr>
            <a:lvl5pPr algn="ctr">
              <a:spcBef>
                <a:spcPts val="0"/>
              </a:spcBef>
              <a:buSzPct val="100000"/>
              <a:buFont typeface="Playfair Display"/>
              <a:defRPr sz="4800" b="1">
                <a:latin typeface="Playfair Display"/>
                <a:ea typeface="Playfair Display"/>
                <a:cs typeface="Playfair Display"/>
                <a:sym typeface="Playfair Display"/>
              </a:defRPr>
            </a:lvl5pPr>
            <a:lvl6pPr algn="ctr">
              <a:spcBef>
                <a:spcPts val="0"/>
              </a:spcBef>
              <a:buSzPct val="100000"/>
              <a:buFont typeface="Playfair Display"/>
              <a:defRPr sz="4800" b="1">
                <a:latin typeface="Playfair Display"/>
                <a:ea typeface="Playfair Display"/>
                <a:cs typeface="Playfair Display"/>
                <a:sym typeface="Playfair Display"/>
              </a:defRPr>
            </a:lvl6pPr>
            <a:lvl7pPr algn="ctr">
              <a:spcBef>
                <a:spcPts val="0"/>
              </a:spcBef>
              <a:buSzPct val="100000"/>
              <a:buFont typeface="Playfair Display"/>
              <a:defRPr sz="4800" b="1">
                <a:latin typeface="Playfair Display"/>
                <a:ea typeface="Playfair Display"/>
                <a:cs typeface="Playfair Display"/>
                <a:sym typeface="Playfair Display"/>
              </a:defRPr>
            </a:lvl7pPr>
            <a:lvl8pPr algn="ctr">
              <a:spcBef>
                <a:spcPts val="0"/>
              </a:spcBef>
              <a:buSzPct val="100000"/>
              <a:buFont typeface="Playfair Display"/>
              <a:defRPr sz="4800" b="1">
                <a:latin typeface="Playfair Display"/>
                <a:ea typeface="Playfair Display"/>
                <a:cs typeface="Playfair Display"/>
                <a:sym typeface="Playfair Display"/>
              </a:defRPr>
            </a:lvl8pPr>
            <a:lvl9pPr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7" name="Shape 17"/>
          <p:cNvSpPr txBox="1">
            <a:spLocks noGrp="1"/>
          </p:cNvSpPr>
          <p:nvPr>
            <p:ph type="sldNum" idx="12"/>
          </p:nvPr>
        </p:nvSpPr>
        <p:spPr>
          <a:xfrm>
            <a:off x="8498034" y="6251677"/>
            <a:ext cx="548699" cy="524800"/>
          </a:xfrm>
          <a:prstGeom prst="rect">
            <a:avLst/>
          </a:prstGeom>
        </p:spPr>
        <p:txBody>
          <a:bodyPr lIns="91425" tIns="91425" rIns="91425" bIns="91425"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837324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13" y="593384"/>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13" y="1645433"/>
            <a:ext cx="8520599" cy="444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98034"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539018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13" y="593384"/>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21" y="1645400"/>
            <a:ext cx="3999899" cy="444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8" y="1645400"/>
            <a:ext cx="3999899" cy="444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98034"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091200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13" y="593384"/>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98034"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918190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2" y="740823"/>
            <a:ext cx="2807999" cy="10075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2" y="1852800"/>
            <a:ext cx="2807999" cy="42392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98034"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632646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701800"/>
            <a:ext cx="5618700" cy="5454400"/>
          </a:xfrm>
          <a:prstGeom prst="rect">
            <a:avLst/>
          </a:prstGeom>
        </p:spPr>
        <p:txBody>
          <a:bodyPr lIns="91425" tIns="91425" rIns="91425" bIns="91425" anchor="ctr" anchorCtr="0"/>
          <a:lstStyle>
            <a:lvl1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6" name="Shape 36"/>
          <p:cNvSpPr txBox="1">
            <a:spLocks noGrp="1"/>
          </p:cNvSpPr>
          <p:nvPr>
            <p:ph type="sldNum" idx="12"/>
          </p:nvPr>
        </p:nvSpPr>
        <p:spPr>
          <a:xfrm>
            <a:off x="8498034" y="6251677"/>
            <a:ext cx="548699" cy="524800"/>
          </a:xfrm>
          <a:prstGeom prst="rect">
            <a:avLst/>
          </a:prstGeom>
        </p:spPr>
        <p:txBody>
          <a:bodyPr lIns="91425" tIns="91425" rIns="91425" bIns="91425"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2210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1C6AA2-4D3A-4971-9012-9BAF7AE74998}"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C0277-AC32-4F98-896B-B2D59E41BF03}" type="slidenum">
              <a:rPr lang="en-US" smtClean="0"/>
              <a:pPr/>
              <a:t>‹#›</a:t>
            </a:fld>
            <a:endParaRPr lang="en-US"/>
          </a:p>
        </p:txBody>
      </p:sp>
      <p:cxnSp>
        <p:nvCxnSpPr>
          <p:cNvPr id="7" name="Straight Connector 6"/>
          <p:cNvCxnSpPr/>
          <p:nvPr/>
        </p:nvCxnSpPr>
        <p:spPr>
          <a:xfrm>
            <a:off x="731520" y="4599435"/>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100"/>
            <a:ext cx="4572000" cy="6857999"/>
          </a:xfrm>
          <a:prstGeom prst="rect">
            <a:avLst/>
          </a:prstGeom>
          <a:solidFill>
            <a:schemeClr val="dk1"/>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cxnSp>
        <p:nvCxnSpPr>
          <p:cNvPr id="39" name="Shape 39"/>
          <p:cNvCxnSpPr/>
          <p:nvPr/>
        </p:nvCxnSpPr>
        <p:spPr>
          <a:xfrm>
            <a:off x="5029675" y="5994000"/>
            <a:ext cx="468300" cy="0"/>
          </a:xfrm>
          <a:prstGeom prst="straightConnector1">
            <a:avLst/>
          </a:prstGeom>
          <a:noFill/>
          <a:ln w="19050" cap="flat" cmpd="sng">
            <a:solidFill>
              <a:schemeClr val="dk2"/>
            </a:solidFill>
            <a:prstDash val="solid"/>
            <a:round/>
            <a:headEnd type="none" w="med" len="med"/>
            <a:tailEnd type="none" w="med" len="med"/>
          </a:ln>
        </p:spPr>
      </p:cxnSp>
      <p:sp>
        <p:nvSpPr>
          <p:cNvPr id="40" name="Shape 40"/>
          <p:cNvSpPr txBox="1">
            <a:spLocks noGrp="1"/>
          </p:cNvSpPr>
          <p:nvPr>
            <p:ph type="title"/>
          </p:nvPr>
        </p:nvSpPr>
        <p:spPr>
          <a:xfrm>
            <a:off x="265522" y="1442257"/>
            <a:ext cx="4045199" cy="23815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22" y="3895200"/>
            <a:ext cx="4045199" cy="17940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965623"/>
            <a:ext cx="3837000" cy="49267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3" name="Shape 43"/>
          <p:cNvSpPr txBox="1">
            <a:spLocks noGrp="1"/>
          </p:cNvSpPr>
          <p:nvPr>
            <p:ph type="sldNum" idx="12"/>
          </p:nvPr>
        </p:nvSpPr>
        <p:spPr>
          <a:xfrm>
            <a:off x="8498034"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20042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6" name="Shape 46"/>
          <p:cNvSpPr txBox="1">
            <a:spLocks noGrp="1"/>
          </p:cNvSpPr>
          <p:nvPr>
            <p:ph type="sldNum" idx="12"/>
          </p:nvPr>
        </p:nvSpPr>
        <p:spPr>
          <a:xfrm>
            <a:off x="8498034"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922528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13" y="1333257"/>
            <a:ext cx="8520599" cy="2861599"/>
          </a:xfrm>
          <a:prstGeom prst="rect">
            <a:avLst/>
          </a:prstGeom>
        </p:spPr>
        <p:txBody>
          <a:bodyPr lIns="91425" tIns="91425" rIns="91425" bIns="91425" anchor="b" anchorCtr="0"/>
          <a:lstStyle>
            <a:lvl1pPr algn="ctr">
              <a:spcBef>
                <a:spcPts val="0"/>
              </a:spcBef>
              <a:buSzPct val="100000"/>
              <a:buFont typeface="Montserrat"/>
              <a:defRPr sz="14000">
                <a:latin typeface="Montserrat"/>
                <a:ea typeface="Montserrat"/>
                <a:cs typeface="Montserrat"/>
                <a:sym typeface="Montserrat"/>
              </a:defRPr>
            </a:lvl1pPr>
            <a:lvl2pPr algn="ctr">
              <a:spcBef>
                <a:spcPts val="0"/>
              </a:spcBef>
              <a:buSzPct val="100000"/>
              <a:buFont typeface="Montserrat"/>
              <a:defRPr sz="14000">
                <a:latin typeface="Montserrat"/>
                <a:ea typeface="Montserrat"/>
                <a:cs typeface="Montserrat"/>
                <a:sym typeface="Montserrat"/>
              </a:defRPr>
            </a:lvl2pPr>
            <a:lvl3pPr algn="ctr">
              <a:spcBef>
                <a:spcPts val="0"/>
              </a:spcBef>
              <a:buSzPct val="100000"/>
              <a:buFont typeface="Montserrat"/>
              <a:defRPr sz="14000">
                <a:latin typeface="Montserrat"/>
                <a:ea typeface="Montserrat"/>
                <a:cs typeface="Montserrat"/>
                <a:sym typeface="Montserrat"/>
              </a:defRPr>
            </a:lvl3pPr>
            <a:lvl4pPr algn="ctr">
              <a:spcBef>
                <a:spcPts val="0"/>
              </a:spcBef>
              <a:buSzPct val="100000"/>
              <a:buFont typeface="Montserrat"/>
              <a:defRPr sz="14000">
                <a:latin typeface="Montserrat"/>
                <a:ea typeface="Montserrat"/>
                <a:cs typeface="Montserrat"/>
                <a:sym typeface="Montserrat"/>
              </a:defRPr>
            </a:lvl4pPr>
            <a:lvl5pPr algn="ctr">
              <a:spcBef>
                <a:spcPts val="0"/>
              </a:spcBef>
              <a:buSzPct val="100000"/>
              <a:buFont typeface="Montserrat"/>
              <a:defRPr sz="14000">
                <a:latin typeface="Montserrat"/>
                <a:ea typeface="Montserrat"/>
                <a:cs typeface="Montserrat"/>
                <a:sym typeface="Montserrat"/>
              </a:defRPr>
            </a:lvl5pPr>
            <a:lvl6pPr algn="ctr">
              <a:spcBef>
                <a:spcPts val="0"/>
              </a:spcBef>
              <a:buSzPct val="100000"/>
              <a:buFont typeface="Montserrat"/>
              <a:defRPr sz="14000">
                <a:latin typeface="Montserrat"/>
                <a:ea typeface="Montserrat"/>
                <a:cs typeface="Montserrat"/>
                <a:sym typeface="Montserrat"/>
              </a:defRPr>
            </a:lvl6pPr>
            <a:lvl7pPr algn="ctr">
              <a:spcBef>
                <a:spcPts val="0"/>
              </a:spcBef>
              <a:buSzPct val="100000"/>
              <a:buFont typeface="Montserrat"/>
              <a:defRPr sz="14000">
                <a:latin typeface="Montserrat"/>
                <a:ea typeface="Montserrat"/>
                <a:cs typeface="Montserrat"/>
                <a:sym typeface="Montserrat"/>
              </a:defRPr>
            </a:lvl7pPr>
            <a:lvl8pPr algn="ctr">
              <a:spcBef>
                <a:spcPts val="0"/>
              </a:spcBef>
              <a:buSzPct val="100000"/>
              <a:buFont typeface="Montserrat"/>
              <a:defRPr sz="14000">
                <a:latin typeface="Montserrat"/>
                <a:ea typeface="Montserrat"/>
                <a:cs typeface="Montserrat"/>
                <a:sym typeface="Montserrat"/>
              </a:defRPr>
            </a:lvl8pPr>
            <a:lvl9pPr algn="ctr">
              <a:spcBef>
                <a:spcPts val="0"/>
              </a:spcBef>
              <a:buSzPct val="100000"/>
              <a:buFont typeface="Montserrat"/>
              <a:defRPr sz="14000">
                <a:latin typeface="Montserrat"/>
                <a:ea typeface="Montserrat"/>
                <a:cs typeface="Montserrat"/>
                <a:sym typeface="Montserrat"/>
              </a:defRPr>
            </a:lvl9pPr>
          </a:lstStyle>
          <a:p>
            <a:endParaRPr/>
          </a:p>
        </p:txBody>
      </p:sp>
      <p:sp>
        <p:nvSpPr>
          <p:cNvPr id="49" name="Shape 49"/>
          <p:cNvSpPr txBox="1">
            <a:spLocks noGrp="1"/>
          </p:cNvSpPr>
          <p:nvPr>
            <p:ph type="body" idx="1"/>
          </p:nvPr>
        </p:nvSpPr>
        <p:spPr>
          <a:xfrm>
            <a:off x="311713" y="4304567"/>
            <a:ext cx="8520599" cy="17344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0" name="Shape 50"/>
          <p:cNvSpPr txBox="1">
            <a:spLocks noGrp="1"/>
          </p:cNvSpPr>
          <p:nvPr>
            <p:ph type="sldNum" idx="12"/>
          </p:nvPr>
        </p:nvSpPr>
        <p:spPr>
          <a:xfrm>
            <a:off x="8498034"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05142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sldNum" idx="12"/>
          </p:nvPr>
        </p:nvSpPr>
        <p:spPr>
          <a:xfrm>
            <a:off x="8498034"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254226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4286250" y="19"/>
            <a:ext cx="72300" cy="6857999"/>
          </a:xfrm>
          <a:prstGeom prst="rect">
            <a:avLst/>
          </a:pr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0" name="Shape 10"/>
          <p:cNvSpPr/>
          <p:nvPr/>
        </p:nvSpPr>
        <p:spPr>
          <a:xfrm>
            <a:off x="4358483" y="19"/>
            <a:ext cx="3853199" cy="6857999"/>
          </a:xfrm>
          <a:prstGeom prst="rect">
            <a:avLst/>
          </a:prstGeom>
          <a:solidFill>
            <a:schemeClr val="accent5"/>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1" name="Shape 11"/>
          <p:cNvSpPr txBox="1">
            <a:spLocks noGrp="1"/>
          </p:cNvSpPr>
          <p:nvPr>
            <p:ph type="ctrTitle"/>
          </p:nvPr>
        </p:nvSpPr>
        <p:spPr>
          <a:xfrm>
            <a:off x="344250" y="1871800"/>
            <a:ext cx="8455500" cy="28624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6800" b="1">
                <a:latin typeface="Playfair Display"/>
                <a:ea typeface="Playfair Display"/>
                <a:cs typeface="Playfair Display"/>
                <a:sym typeface="Playfair Display"/>
              </a:defRPr>
            </a:lvl1pPr>
            <a:lvl2pPr algn="ctr">
              <a:spcBef>
                <a:spcPts val="0"/>
              </a:spcBef>
              <a:buSzPct val="100000"/>
              <a:buFont typeface="Playfair Display"/>
              <a:defRPr sz="6800" b="1">
                <a:latin typeface="Playfair Display"/>
                <a:ea typeface="Playfair Display"/>
                <a:cs typeface="Playfair Display"/>
                <a:sym typeface="Playfair Display"/>
              </a:defRPr>
            </a:lvl2pPr>
            <a:lvl3pPr algn="ctr">
              <a:spcBef>
                <a:spcPts val="0"/>
              </a:spcBef>
              <a:buSzPct val="100000"/>
              <a:buFont typeface="Playfair Display"/>
              <a:defRPr sz="6800" b="1">
                <a:latin typeface="Playfair Display"/>
                <a:ea typeface="Playfair Display"/>
                <a:cs typeface="Playfair Display"/>
                <a:sym typeface="Playfair Display"/>
              </a:defRPr>
            </a:lvl3pPr>
            <a:lvl4pPr algn="ctr">
              <a:spcBef>
                <a:spcPts val="0"/>
              </a:spcBef>
              <a:buSzPct val="100000"/>
              <a:buFont typeface="Playfair Display"/>
              <a:defRPr sz="6800" b="1">
                <a:latin typeface="Playfair Display"/>
                <a:ea typeface="Playfair Display"/>
                <a:cs typeface="Playfair Display"/>
                <a:sym typeface="Playfair Display"/>
              </a:defRPr>
            </a:lvl4pPr>
            <a:lvl5pPr algn="ctr">
              <a:spcBef>
                <a:spcPts val="0"/>
              </a:spcBef>
              <a:buSzPct val="100000"/>
              <a:buFont typeface="Playfair Display"/>
              <a:defRPr sz="6800" b="1">
                <a:latin typeface="Playfair Display"/>
                <a:ea typeface="Playfair Display"/>
                <a:cs typeface="Playfair Display"/>
                <a:sym typeface="Playfair Display"/>
              </a:defRPr>
            </a:lvl5pPr>
            <a:lvl6pPr algn="ctr">
              <a:spcBef>
                <a:spcPts val="0"/>
              </a:spcBef>
              <a:buSzPct val="100000"/>
              <a:buFont typeface="Playfair Display"/>
              <a:defRPr sz="6800" b="1">
                <a:latin typeface="Playfair Display"/>
                <a:ea typeface="Playfair Display"/>
                <a:cs typeface="Playfair Display"/>
                <a:sym typeface="Playfair Display"/>
              </a:defRPr>
            </a:lvl6pPr>
            <a:lvl7pPr algn="ctr">
              <a:spcBef>
                <a:spcPts val="0"/>
              </a:spcBef>
              <a:buSzPct val="100000"/>
              <a:buFont typeface="Playfair Display"/>
              <a:defRPr sz="6800" b="1">
                <a:latin typeface="Playfair Display"/>
                <a:ea typeface="Playfair Display"/>
                <a:cs typeface="Playfair Display"/>
                <a:sym typeface="Playfair Display"/>
              </a:defRPr>
            </a:lvl7pPr>
            <a:lvl8pPr algn="ctr">
              <a:spcBef>
                <a:spcPts val="0"/>
              </a:spcBef>
              <a:buSzPct val="100000"/>
              <a:buFont typeface="Playfair Display"/>
              <a:defRPr sz="6800" b="1">
                <a:latin typeface="Playfair Display"/>
                <a:ea typeface="Playfair Display"/>
                <a:cs typeface="Playfair Display"/>
                <a:sym typeface="Playfair Display"/>
              </a:defRPr>
            </a:lvl8pPr>
            <a:lvl9pPr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2" name="Shape 12"/>
          <p:cNvSpPr txBox="1">
            <a:spLocks noGrp="1"/>
          </p:cNvSpPr>
          <p:nvPr>
            <p:ph type="subTitle" idx="1"/>
          </p:nvPr>
        </p:nvSpPr>
        <p:spPr>
          <a:xfrm>
            <a:off x="344250" y="4734219"/>
            <a:ext cx="4910100" cy="770399"/>
          </a:xfrm>
          <a:prstGeom prst="rect">
            <a:avLst/>
          </a:prstGeom>
          <a:solidFill>
            <a:schemeClr val="dk2"/>
          </a:solidFill>
        </p:spPr>
        <p:txBody>
          <a:bodyPr lIns="91425" tIns="91425" rIns="91425" bIns="91425" anchor="ctr" anchorCtr="0"/>
          <a:lstStyle>
            <a:lvl1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3" name="Shape 13"/>
          <p:cNvSpPr txBox="1">
            <a:spLocks noGrp="1"/>
          </p:cNvSpPr>
          <p:nvPr>
            <p:ph type="sldNum" idx="12"/>
          </p:nvPr>
        </p:nvSpPr>
        <p:spPr>
          <a:xfrm>
            <a:off x="849802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089550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accent5"/>
        </a:solidFill>
        <a:effectLst/>
      </p:bgPr>
    </p:bg>
    <p:spTree>
      <p:nvGrpSpPr>
        <p:cNvPr id="1" name="Shape 14"/>
        <p:cNvGrpSpPr/>
        <p:nvPr/>
      </p:nvGrpSpPr>
      <p:grpSpPr>
        <a:xfrm>
          <a:off x="0" y="0"/>
          <a:ext cx="0" cy="0"/>
          <a:chOff x="0" y="0"/>
          <a:chExt cx="0" cy="0"/>
        </a:xfrm>
      </p:grpSpPr>
      <p:sp>
        <p:nvSpPr>
          <p:cNvPr id="15" name="Shape 15"/>
          <p:cNvSpPr/>
          <p:nvPr/>
        </p:nvSpPr>
        <p:spPr>
          <a:xfrm rot="5400000">
            <a:off x="4543600" y="744521"/>
            <a:ext cx="56800" cy="8455799"/>
          </a:xfrm>
          <a:prstGeom prst="rect">
            <a:avLst/>
          </a:pr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6" name="Shape 16"/>
          <p:cNvSpPr txBox="1">
            <a:spLocks noGrp="1"/>
          </p:cNvSpPr>
          <p:nvPr>
            <p:ph type="title"/>
          </p:nvPr>
        </p:nvSpPr>
        <p:spPr>
          <a:xfrm>
            <a:off x="344250" y="1871800"/>
            <a:ext cx="8455500" cy="28624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4800" b="1">
                <a:latin typeface="Playfair Display"/>
                <a:ea typeface="Playfair Display"/>
                <a:cs typeface="Playfair Display"/>
                <a:sym typeface="Playfair Display"/>
              </a:defRPr>
            </a:lvl1pPr>
            <a:lvl2pPr algn="ctr">
              <a:spcBef>
                <a:spcPts val="0"/>
              </a:spcBef>
              <a:buSzPct val="100000"/>
              <a:buFont typeface="Playfair Display"/>
              <a:defRPr sz="4800" b="1">
                <a:latin typeface="Playfair Display"/>
                <a:ea typeface="Playfair Display"/>
                <a:cs typeface="Playfair Display"/>
                <a:sym typeface="Playfair Display"/>
              </a:defRPr>
            </a:lvl2pPr>
            <a:lvl3pPr algn="ctr">
              <a:spcBef>
                <a:spcPts val="0"/>
              </a:spcBef>
              <a:buSzPct val="100000"/>
              <a:buFont typeface="Playfair Display"/>
              <a:defRPr sz="4800" b="1">
                <a:latin typeface="Playfair Display"/>
                <a:ea typeface="Playfair Display"/>
                <a:cs typeface="Playfair Display"/>
                <a:sym typeface="Playfair Display"/>
              </a:defRPr>
            </a:lvl3pPr>
            <a:lvl4pPr algn="ctr">
              <a:spcBef>
                <a:spcPts val="0"/>
              </a:spcBef>
              <a:buSzPct val="100000"/>
              <a:buFont typeface="Playfair Display"/>
              <a:defRPr sz="4800" b="1">
                <a:latin typeface="Playfair Display"/>
                <a:ea typeface="Playfair Display"/>
                <a:cs typeface="Playfair Display"/>
                <a:sym typeface="Playfair Display"/>
              </a:defRPr>
            </a:lvl4pPr>
            <a:lvl5pPr algn="ctr">
              <a:spcBef>
                <a:spcPts val="0"/>
              </a:spcBef>
              <a:buSzPct val="100000"/>
              <a:buFont typeface="Playfair Display"/>
              <a:defRPr sz="4800" b="1">
                <a:latin typeface="Playfair Display"/>
                <a:ea typeface="Playfair Display"/>
                <a:cs typeface="Playfair Display"/>
                <a:sym typeface="Playfair Display"/>
              </a:defRPr>
            </a:lvl5pPr>
            <a:lvl6pPr algn="ctr">
              <a:spcBef>
                <a:spcPts val="0"/>
              </a:spcBef>
              <a:buSzPct val="100000"/>
              <a:buFont typeface="Playfair Display"/>
              <a:defRPr sz="4800" b="1">
                <a:latin typeface="Playfair Display"/>
                <a:ea typeface="Playfair Display"/>
                <a:cs typeface="Playfair Display"/>
                <a:sym typeface="Playfair Display"/>
              </a:defRPr>
            </a:lvl6pPr>
            <a:lvl7pPr algn="ctr">
              <a:spcBef>
                <a:spcPts val="0"/>
              </a:spcBef>
              <a:buSzPct val="100000"/>
              <a:buFont typeface="Playfair Display"/>
              <a:defRPr sz="4800" b="1">
                <a:latin typeface="Playfair Display"/>
                <a:ea typeface="Playfair Display"/>
                <a:cs typeface="Playfair Display"/>
                <a:sym typeface="Playfair Display"/>
              </a:defRPr>
            </a:lvl7pPr>
            <a:lvl8pPr algn="ctr">
              <a:spcBef>
                <a:spcPts val="0"/>
              </a:spcBef>
              <a:buSzPct val="100000"/>
              <a:buFont typeface="Playfair Display"/>
              <a:defRPr sz="4800" b="1">
                <a:latin typeface="Playfair Display"/>
                <a:ea typeface="Playfair Display"/>
                <a:cs typeface="Playfair Display"/>
                <a:sym typeface="Playfair Display"/>
              </a:defRPr>
            </a:lvl8pPr>
            <a:lvl9pPr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7" name="Shape 17"/>
          <p:cNvSpPr txBox="1">
            <a:spLocks noGrp="1"/>
          </p:cNvSpPr>
          <p:nvPr>
            <p:ph type="sldNum" idx="12"/>
          </p:nvPr>
        </p:nvSpPr>
        <p:spPr>
          <a:xfrm>
            <a:off x="8498028" y="6251677"/>
            <a:ext cx="548699" cy="524800"/>
          </a:xfrm>
          <a:prstGeom prst="rect">
            <a:avLst/>
          </a:prstGeom>
        </p:spPr>
        <p:txBody>
          <a:bodyPr lIns="91425" tIns="91425" rIns="91425" bIns="91425"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527502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13" y="593384"/>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13" y="1645433"/>
            <a:ext cx="8520599" cy="444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9802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50658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13" y="593384"/>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21" y="1645400"/>
            <a:ext cx="3999899" cy="444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8" y="1645400"/>
            <a:ext cx="3999899" cy="444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9802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082173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13" y="593384"/>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9802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25590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2" y="740819"/>
            <a:ext cx="2807999" cy="10075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2" y="1852800"/>
            <a:ext cx="2807999" cy="42392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9802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06238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1C6AA2-4D3A-4971-9012-9BAF7AE74998}"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C0277-AC32-4F98-896B-B2D59E41BF0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701800"/>
            <a:ext cx="5618700" cy="5454400"/>
          </a:xfrm>
          <a:prstGeom prst="rect">
            <a:avLst/>
          </a:prstGeom>
        </p:spPr>
        <p:txBody>
          <a:bodyPr lIns="91425" tIns="91425" rIns="91425" bIns="91425" anchor="ctr" anchorCtr="0"/>
          <a:lstStyle>
            <a:lvl1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6" name="Shape 36"/>
          <p:cNvSpPr txBox="1">
            <a:spLocks noGrp="1"/>
          </p:cNvSpPr>
          <p:nvPr>
            <p:ph type="sldNum" idx="12"/>
          </p:nvPr>
        </p:nvSpPr>
        <p:spPr>
          <a:xfrm>
            <a:off x="8498028" y="6251677"/>
            <a:ext cx="548699" cy="524800"/>
          </a:xfrm>
          <a:prstGeom prst="rect">
            <a:avLst/>
          </a:prstGeom>
        </p:spPr>
        <p:txBody>
          <a:bodyPr lIns="91425" tIns="91425" rIns="91425" bIns="91425"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770515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100"/>
            <a:ext cx="4572000" cy="6857999"/>
          </a:xfrm>
          <a:prstGeom prst="rect">
            <a:avLst/>
          </a:prstGeom>
          <a:solidFill>
            <a:schemeClr val="dk1"/>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cxnSp>
        <p:nvCxnSpPr>
          <p:cNvPr id="39" name="Shape 39"/>
          <p:cNvCxnSpPr/>
          <p:nvPr/>
        </p:nvCxnSpPr>
        <p:spPr>
          <a:xfrm>
            <a:off x="5029675" y="5994000"/>
            <a:ext cx="468300" cy="0"/>
          </a:xfrm>
          <a:prstGeom prst="straightConnector1">
            <a:avLst/>
          </a:prstGeom>
          <a:noFill/>
          <a:ln w="19050" cap="flat" cmpd="sng">
            <a:solidFill>
              <a:schemeClr val="dk2"/>
            </a:solidFill>
            <a:prstDash val="solid"/>
            <a:round/>
            <a:headEnd type="none" w="med" len="med"/>
            <a:tailEnd type="none" w="med" len="med"/>
          </a:ln>
        </p:spPr>
      </p:cxnSp>
      <p:sp>
        <p:nvSpPr>
          <p:cNvPr id="40" name="Shape 40"/>
          <p:cNvSpPr txBox="1">
            <a:spLocks noGrp="1"/>
          </p:cNvSpPr>
          <p:nvPr>
            <p:ph type="title"/>
          </p:nvPr>
        </p:nvSpPr>
        <p:spPr>
          <a:xfrm>
            <a:off x="265522" y="1442253"/>
            <a:ext cx="4045199" cy="23815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22" y="3895200"/>
            <a:ext cx="4045199" cy="17940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965619"/>
            <a:ext cx="3837000" cy="49267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3" name="Shape 43"/>
          <p:cNvSpPr txBox="1">
            <a:spLocks noGrp="1"/>
          </p:cNvSpPr>
          <p:nvPr>
            <p:ph type="sldNum" idx="12"/>
          </p:nvPr>
        </p:nvSpPr>
        <p:spPr>
          <a:xfrm>
            <a:off x="849802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603631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6" name="Shape 46"/>
          <p:cNvSpPr txBox="1">
            <a:spLocks noGrp="1"/>
          </p:cNvSpPr>
          <p:nvPr>
            <p:ph type="sldNum" idx="12"/>
          </p:nvPr>
        </p:nvSpPr>
        <p:spPr>
          <a:xfrm>
            <a:off x="849802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656119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13" y="1333253"/>
            <a:ext cx="8520599" cy="2861599"/>
          </a:xfrm>
          <a:prstGeom prst="rect">
            <a:avLst/>
          </a:prstGeom>
        </p:spPr>
        <p:txBody>
          <a:bodyPr lIns="91425" tIns="91425" rIns="91425" bIns="91425" anchor="b" anchorCtr="0"/>
          <a:lstStyle>
            <a:lvl1pPr algn="ctr">
              <a:spcBef>
                <a:spcPts val="0"/>
              </a:spcBef>
              <a:buSzPct val="100000"/>
              <a:buFont typeface="Montserrat"/>
              <a:defRPr sz="14000">
                <a:latin typeface="Montserrat"/>
                <a:ea typeface="Montserrat"/>
                <a:cs typeface="Montserrat"/>
                <a:sym typeface="Montserrat"/>
              </a:defRPr>
            </a:lvl1pPr>
            <a:lvl2pPr algn="ctr">
              <a:spcBef>
                <a:spcPts val="0"/>
              </a:spcBef>
              <a:buSzPct val="100000"/>
              <a:buFont typeface="Montserrat"/>
              <a:defRPr sz="14000">
                <a:latin typeface="Montserrat"/>
                <a:ea typeface="Montserrat"/>
                <a:cs typeface="Montserrat"/>
                <a:sym typeface="Montserrat"/>
              </a:defRPr>
            </a:lvl2pPr>
            <a:lvl3pPr algn="ctr">
              <a:spcBef>
                <a:spcPts val="0"/>
              </a:spcBef>
              <a:buSzPct val="100000"/>
              <a:buFont typeface="Montserrat"/>
              <a:defRPr sz="14000">
                <a:latin typeface="Montserrat"/>
                <a:ea typeface="Montserrat"/>
                <a:cs typeface="Montserrat"/>
                <a:sym typeface="Montserrat"/>
              </a:defRPr>
            </a:lvl3pPr>
            <a:lvl4pPr algn="ctr">
              <a:spcBef>
                <a:spcPts val="0"/>
              </a:spcBef>
              <a:buSzPct val="100000"/>
              <a:buFont typeface="Montserrat"/>
              <a:defRPr sz="14000">
                <a:latin typeface="Montserrat"/>
                <a:ea typeface="Montserrat"/>
                <a:cs typeface="Montserrat"/>
                <a:sym typeface="Montserrat"/>
              </a:defRPr>
            </a:lvl4pPr>
            <a:lvl5pPr algn="ctr">
              <a:spcBef>
                <a:spcPts val="0"/>
              </a:spcBef>
              <a:buSzPct val="100000"/>
              <a:buFont typeface="Montserrat"/>
              <a:defRPr sz="14000">
                <a:latin typeface="Montserrat"/>
                <a:ea typeface="Montserrat"/>
                <a:cs typeface="Montserrat"/>
                <a:sym typeface="Montserrat"/>
              </a:defRPr>
            </a:lvl5pPr>
            <a:lvl6pPr algn="ctr">
              <a:spcBef>
                <a:spcPts val="0"/>
              </a:spcBef>
              <a:buSzPct val="100000"/>
              <a:buFont typeface="Montserrat"/>
              <a:defRPr sz="14000">
                <a:latin typeface="Montserrat"/>
                <a:ea typeface="Montserrat"/>
                <a:cs typeface="Montserrat"/>
                <a:sym typeface="Montserrat"/>
              </a:defRPr>
            </a:lvl6pPr>
            <a:lvl7pPr algn="ctr">
              <a:spcBef>
                <a:spcPts val="0"/>
              </a:spcBef>
              <a:buSzPct val="100000"/>
              <a:buFont typeface="Montserrat"/>
              <a:defRPr sz="14000">
                <a:latin typeface="Montserrat"/>
                <a:ea typeface="Montserrat"/>
                <a:cs typeface="Montserrat"/>
                <a:sym typeface="Montserrat"/>
              </a:defRPr>
            </a:lvl7pPr>
            <a:lvl8pPr algn="ctr">
              <a:spcBef>
                <a:spcPts val="0"/>
              </a:spcBef>
              <a:buSzPct val="100000"/>
              <a:buFont typeface="Montserrat"/>
              <a:defRPr sz="14000">
                <a:latin typeface="Montserrat"/>
                <a:ea typeface="Montserrat"/>
                <a:cs typeface="Montserrat"/>
                <a:sym typeface="Montserrat"/>
              </a:defRPr>
            </a:lvl8pPr>
            <a:lvl9pPr algn="ctr">
              <a:spcBef>
                <a:spcPts val="0"/>
              </a:spcBef>
              <a:buSzPct val="100000"/>
              <a:buFont typeface="Montserrat"/>
              <a:defRPr sz="14000">
                <a:latin typeface="Montserrat"/>
                <a:ea typeface="Montserrat"/>
                <a:cs typeface="Montserrat"/>
                <a:sym typeface="Montserrat"/>
              </a:defRPr>
            </a:lvl9pPr>
          </a:lstStyle>
          <a:p>
            <a:endParaRPr/>
          </a:p>
        </p:txBody>
      </p:sp>
      <p:sp>
        <p:nvSpPr>
          <p:cNvPr id="49" name="Shape 49"/>
          <p:cNvSpPr txBox="1">
            <a:spLocks noGrp="1"/>
          </p:cNvSpPr>
          <p:nvPr>
            <p:ph type="body" idx="1"/>
          </p:nvPr>
        </p:nvSpPr>
        <p:spPr>
          <a:xfrm>
            <a:off x="311713" y="4304567"/>
            <a:ext cx="8520599" cy="17344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0" name="Shape 50"/>
          <p:cNvSpPr txBox="1">
            <a:spLocks noGrp="1"/>
          </p:cNvSpPr>
          <p:nvPr>
            <p:ph type="sldNum" idx="12"/>
          </p:nvPr>
        </p:nvSpPr>
        <p:spPr>
          <a:xfrm>
            <a:off x="849802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88312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sldNum" idx="12"/>
          </p:nvPr>
        </p:nvSpPr>
        <p:spPr>
          <a:xfrm>
            <a:off x="8498028"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594083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4286250" y="14"/>
            <a:ext cx="72300" cy="6857999"/>
          </a:xfrm>
          <a:prstGeom prst="rect">
            <a:avLst/>
          </a:pr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0" name="Shape 10"/>
          <p:cNvSpPr/>
          <p:nvPr/>
        </p:nvSpPr>
        <p:spPr>
          <a:xfrm>
            <a:off x="4358483" y="14"/>
            <a:ext cx="3853199" cy="6857999"/>
          </a:xfrm>
          <a:prstGeom prst="rect">
            <a:avLst/>
          </a:prstGeom>
          <a:solidFill>
            <a:schemeClr val="accent5"/>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1" name="Shape 11"/>
          <p:cNvSpPr txBox="1">
            <a:spLocks noGrp="1"/>
          </p:cNvSpPr>
          <p:nvPr>
            <p:ph type="ctrTitle"/>
          </p:nvPr>
        </p:nvSpPr>
        <p:spPr>
          <a:xfrm>
            <a:off x="344250" y="1871800"/>
            <a:ext cx="8455500" cy="28624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6800" b="1">
                <a:latin typeface="Playfair Display"/>
                <a:ea typeface="Playfair Display"/>
                <a:cs typeface="Playfair Display"/>
                <a:sym typeface="Playfair Display"/>
              </a:defRPr>
            </a:lvl1pPr>
            <a:lvl2pPr algn="ctr">
              <a:spcBef>
                <a:spcPts val="0"/>
              </a:spcBef>
              <a:buSzPct val="100000"/>
              <a:buFont typeface="Playfair Display"/>
              <a:defRPr sz="6800" b="1">
                <a:latin typeface="Playfair Display"/>
                <a:ea typeface="Playfair Display"/>
                <a:cs typeface="Playfair Display"/>
                <a:sym typeface="Playfair Display"/>
              </a:defRPr>
            </a:lvl2pPr>
            <a:lvl3pPr algn="ctr">
              <a:spcBef>
                <a:spcPts val="0"/>
              </a:spcBef>
              <a:buSzPct val="100000"/>
              <a:buFont typeface="Playfair Display"/>
              <a:defRPr sz="6800" b="1">
                <a:latin typeface="Playfair Display"/>
                <a:ea typeface="Playfair Display"/>
                <a:cs typeface="Playfair Display"/>
                <a:sym typeface="Playfair Display"/>
              </a:defRPr>
            </a:lvl3pPr>
            <a:lvl4pPr algn="ctr">
              <a:spcBef>
                <a:spcPts val="0"/>
              </a:spcBef>
              <a:buSzPct val="100000"/>
              <a:buFont typeface="Playfair Display"/>
              <a:defRPr sz="6800" b="1">
                <a:latin typeface="Playfair Display"/>
                <a:ea typeface="Playfair Display"/>
                <a:cs typeface="Playfair Display"/>
                <a:sym typeface="Playfair Display"/>
              </a:defRPr>
            </a:lvl4pPr>
            <a:lvl5pPr algn="ctr">
              <a:spcBef>
                <a:spcPts val="0"/>
              </a:spcBef>
              <a:buSzPct val="100000"/>
              <a:buFont typeface="Playfair Display"/>
              <a:defRPr sz="6800" b="1">
                <a:latin typeface="Playfair Display"/>
                <a:ea typeface="Playfair Display"/>
                <a:cs typeface="Playfair Display"/>
                <a:sym typeface="Playfair Display"/>
              </a:defRPr>
            </a:lvl5pPr>
            <a:lvl6pPr algn="ctr">
              <a:spcBef>
                <a:spcPts val="0"/>
              </a:spcBef>
              <a:buSzPct val="100000"/>
              <a:buFont typeface="Playfair Display"/>
              <a:defRPr sz="6800" b="1">
                <a:latin typeface="Playfair Display"/>
                <a:ea typeface="Playfair Display"/>
                <a:cs typeface="Playfair Display"/>
                <a:sym typeface="Playfair Display"/>
              </a:defRPr>
            </a:lvl6pPr>
            <a:lvl7pPr algn="ctr">
              <a:spcBef>
                <a:spcPts val="0"/>
              </a:spcBef>
              <a:buSzPct val="100000"/>
              <a:buFont typeface="Playfair Display"/>
              <a:defRPr sz="6800" b="1">
                <a:latin typeface="Playfair Display"/>
                <a:ea typeface="Playfair Display"/>
                <a:cs typeface="Playfair Display"/>
                <a:sym typeface="Playfair Display"/>
              </a:defRPr>
            </a:lvl7pPr>
            <a:lvl8pPr algn="ctr">
              <a:spcBef>
                <a:spcPts val="0"/>
              </a:spcBef>
              <a:buSzPct val="100000"/>
              <a:buFont typeface="Playfair Display"/>
              <a:defRPr sz="6800" b="1">
                <a:latin typeface="Playfair Display"/>
                <a:ea typeface="Playfair Display"/>
                <a:cs typeface="Playfair Display"/>
                <a:sym typeface="Playfair Display"/>
              </a:defRPr>
            </a:lvl8pPr>
            <a:lvl9pPr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2" name="Shape 12"/>
          <p:cNvSpPr txBox="1">
            <a:spLocks noGrp="1"/>
          </p:cNvSpPr>
          <p:nvPr>
            <p:ph type="subTitle" idx="1"/>
          </p:nvPr>
        </p:nvSpPr>
        <p:spPr>
          <a:xfrm>
            <a:off x="344250" y="4734214"/>
            <a:ext cx="4910100" cy="770399"/>
          </a:xfrm>
          <a:prstGeom prst="rect">
            <a:avLst/>
          </a:prstGeom>
          <a:solidFill>
            <a:schemeClr val="dk2"/>
          </a:solidFill>
        </p:spPr>
        <p:txBody>
          <a:bodyPr lIns="91425" tIns="91425" rIns="91425" bIns="91425" anchor="ctr" anchorCtr="0"/>
          <a:lstStyle>
            <a:lvl1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3" name="Shape 13"/>
          <p:cNvSpPr txBox="1">
            <a:spLocks noGrp="1"/>
          </p:cNvSpPr>
          <p:nvPr>
            <p:ph type="sldNum" idx="12"/>
          </p:nvPr>
        </p:nvSpPr>
        <p:spPr>
          <a:xfrm>
            <a:off x="849802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479779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accent5"/>
        </a:solidFill>
        <a:effectLst/>
      </p:bgPr>
    </p:bg>
    <p:spTree>
      <p:nvGrpSpPr>
        <p:cNvPr id="1" name="Shape 14"/>
        <p:cNvGrpSpPr/>
        <p:nvPr/>
      </p:nvGrpSpPr>
      <p:grpSpPr>
        <a:xfrm>
          <a:off x="0" y="0"/>
          <a:ext cx="0" cy="0"/>
          <a:chOff x="0" y="0"/>
          <a:chExt cx="0" cy="0"/>
        </a:xfrm>
      </p:grpSpPr>
      <p:sp>
        <p:nvSpPr>
          <p:cNvPr id="15" name="Shape 15"/>
          <p:cNvSpPr/>
          <p:nvPr/>
        </p:nvSpPr>
        <p:spPr>
          <a:xfrm rot="5400000">
            <a:off x="4543600" y="744515"/>
            <a:ext cx="56800" cy="8455799"/>
          </a:xfrm>
          <a:prstGeom prst="rect">
            <a:avLst/>
          </a:pr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6" name="Shape 16"/>
          <p:cNvSpPr txBox="1">
            <a:spLocks noGrp="1"/>
          </p:cNvSpPr>
          <p:nvPr>
            <p:ph type="title"/>
          </p:nvPr>
        </p:nvSpPr>
        <p:spPr>
          <a:xfrm>
            <a:off x="344250" y="1871800"/>
            <a:ext cx="8455500" cy="28624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4800" b="1">
                <a:latin typeface="Playfair Display"/>
                <a:ea typeface="Playfair Display"/>
                <a:cs typeface="Playfair Display"/>
                <a:sym typeface="Playfair Display"/>
              </a:defRPr>
            </a:lvl1pPr>
            <a:lvl2pPr algn="ctr">
              <a:spcBef>
                <a:spcPts val="0"/>
              </a:spcBef>
              <a:buSzPct val="100000"/>
              <a:buFont typeface="Playfair Display"/>
              <a:defRPr sz="4800" b="1">
                <a:latin typeface="Playfair Display"/>
                <a:ea typeface="Playfair Display"/>
                <a:cs typeface="Playfair Display"/>
                <a:sym typeface="Playfair Display"/>
              </a:defRPr>
            </a:lvl2pPr>
            <a:lvl3pPr algn="ctr">
              <a:spcBef>
                <a:spcPts val="0"/>
              </a:spcBef>
              <a:buSzPct val="100000"/>
              <a:buFont typeface="Playfair Display"/>
              <a:defRPr sz="4800" b="1">
                <a:latin typeface="Playfair Display"/>
                <a:ea typeface="Playfair Display"/>
                <a:cs typeface="Playfair Display"/>
                <a:sym typeface="Playfair Display"/>
              </a:defRPr>
            </a:lvl3pPr>
            <a:lvl4pPr algn="ctr">
              <a:spcBef>
                <a:spcPts val="0"/>
              </a:spcBef>
              <a:buSzPct val="100000"/>
              <a:buFont typeface="Playfair Display"/>
              <a:defRPr sz="4800" b="1">
                <a:latin typeface="Playfair Display"/>
                <a:ea typeface="Playfair Display"/>
                <a:cs typeface="Playfair Display"/>
                <a:sym typeface="Playfair Display"/>
              </a:defRPr>
            </a:lvl4pPr>
            <a:lvl5pPr algn="ctr">
              <a:spcBef>
                <a:spcPts val="0"/>
              </a:spcBef>
              <a:buSzPct val="100000"/>
              <a:buFont typeface="Playfair Display"/>
              <a:defRPr sz="4800" b="1">
                <a:latin typeface="Playfair Display"/>
                <a:ea typeface="Playfair Display"/>
                <a:cs typeface="Playfair Display"/>
                <a:sym typeface="Playfair Display"/>
              </a:defRPr>
            </a:lvl5pPr>
            <a:lvl6pPr algn="ctr">
              <a:spcBef>
                <a:spcPts val="0"/>
              </a:spcBef>
              <a:buSzPct val="100000"/>
              <a:buFont typeface="Playfair Display"/>
              <a:defRPr sz="4800" b="1">
                <a:latin typeface="Playfair Display"/>
                <a:ea typeface="Playfair Display"/>
                <a:cs typeface="Playfair Display"/>
                <a:sym typeface="Playfair Display"/>
              </a:defRPr>
            </a:lvl6pPr>
            <a:lvl7pPr algn="ctr">
              <a:spcBef>
                <a:spcPts val="0"/>
              </a:spcBef>
              <a:buSzPct val="100000"/>
              <a:buFont typeface="Playfair Display"/>
              <a:defRPr sz="4800" b="1">
                <a:latin typeface="Playfair Display"/>
                <a:ea typeface="Playfair Display"/>
                <a:cs typeface="Playfair Display"/>
                <a:sym typeface="Playfair Display"/>
              </a:defRPr>
            </a:lvl7pPr>
            <a:lvl8pPr algn="ctr">
              <a:spcBef>
                <a:spcPts val="0"/>
              </a:spcBef>
              <a:buSzPct val="100000"/>
              <a:buFont typeface="Playfair Display"/>
              <a:defRPr sz="4800" b="1">
                <a:latin typeface="Playfair Display"/>
                <a:ea typeface="Playfair Display"/>
                <a:cs typeface="Playfair Display"/>
                <a:sym typeface="Playfair Display"/>
              </a:defRPr>
            </a:lvl8pPr>
            <a:lvl9pPr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7" name="Shape 17"/>
          <p:cNvSpPr txBox="1">
            <a:spLocks noGrp="1"/>
          </p:cNvSpPr>
          <p:nvPr>
            <p:ph type="sldNum" idx="12"/>
          </p:nvPr>
        </p:nvSpPr>
        <p:spPr>
          <a:xfrm>
            <a:off x="8498020" y="6251677"/>
            <a:ext cx="548699" cy="524800"/>
          </a:xfrm>
          <a:prstGeom prst="rect">
            <a:avLst/>
          </a:prstGeom>
        </p:spPr>
        <p:txBody>
          <a:bodyPr lIns="91425" tIns="91425" rIns="91425" bIns="91425"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8196327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13" y="593381"/>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13" y="1645433"/>
            <a:ext cx="8520599" cy="444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9802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52573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13" y="593381"/>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21" y="1645400"/>
            <a:ext cx="3999899" cy="444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8" y="1645400"/>
            <a:ext cx="3999899" cy="444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9802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263008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13" y="593381"/>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9802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13217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1C6AA2-4D3A-4971-9012-9BAF7AE74998}" type="datetimeFigureOut">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1C0277-AC32-4F98-896B-B2D59E41BF03}"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2" y="740814"/>
            <a:ext cx="2807999" cy="10075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2" y="1852800"/>
            <a:ext cx="2807999" cy="42392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9802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178268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701800"/>
            <a:ext cx="5618700" cy="5454400"/>
          </a:xfrm>
          <a:prstGeom prst="rect">
            <a:avLst/>
          </a:prstGeom>
        </p:spPr>
        <p:txBody>
          <a:bodyPr lIns="91425" tIns="91425" rIns="91425" bIns="91425" anchor="ctr" anchorCtr="0"/>
          <a:lstStyle>
            <a:lvl1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6" name="Shape 36"/>
          <p:cNvSpPr txBox="1">
            <a:spLocks noGrp="1"/>
          </p:cNvSpPr>
          <p:nvPr>
            <p:ph type="sldNum" idx="12"/>
          </p:nvPr>
        </p:nvSpPr>
        <p:spPr>
          <a:xfrm>
            <a:off x="8498020" y="6251677"/>
            <a:ext cx="548699" cy="524800"/>
          </a:xfrm>
          <a:prstGeom prst="rect">
            <a:avLst/>
          </a:prstGeom>
        </p:spPr>
        <p:txBody>
          <a:bodyPr lIns="91425" tIns="91425" rIns="91425" bIns="91425"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40330167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100"/>
            <a:ext cx="4572000" cy="6857999"/>
          </a:xfrm>
          <a:prstGeom prst="rect">
            <a:avLst/>
          </a:prstGeom>
          <a:solidFill>
            <a:schemeClr val="dk1"/>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cxnSp>
        <p:nvCxnSpPr>
          <p:cNvPr id="39" name="Shape 39"/>
          <p:cNvCxnSpPr/>
          <p:nvPr/>
        </p:nvCxnSpPr>
        <p:spPr>
          <a:xfrm>
            <a:off x="5029675" y="5994000"/>
            <a:ext cx="468300" cy="0"/>
          </a:xfrm>
          <a:prstGeom prst="straightConnector1">
            <a:avLst/>
          </a:prstGeom>
          <a:noFill/>
          <a:ln w="19050" cap="flat" cmpd="sng">
            <a:solidFill>
              <a:schemeClr val="dk2"/>
            </a:solidFill>
            <a:prstDash val="solid"/>
            <a:round/>
            <a:headEnd type="none" w="med" len="med"/>
            <a:tailEnd type="none" w="med" len="med"/>
          </a:ln>
        </p:spPr>
      </p:cxnSp>
      <p:sp>
        <p:nvSpPr>
          <p:cNvPr id="40" name="Shape 40"/>
          <p:cNvSpPr txBox="1">
            <a:spLocks noGrp="1"/>
          </p:cNvSpPr>
          <p:nvPr>
            <p:ph type="title"/>
          </p:nvPr>
        </p:nvSpPr>
        <p:spPr>
          <a:xfrm>
            <a:off x="265521" y="1442247"/>
            <a:ext cx="4045199" cy="23815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21" y="3895200"/>
            <a:ext cx="4045199" cy="17940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965614"/>
            <a:ext cx="3837000" cy="49267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3" name="Shape 43"/>
          <p:cNvSpPr txBox="1">
            <a:spLocks noGrp="1"/>
          </p:cNvSpPr>
          <p:nvPr>
            <p:ph type="sldNum" idx="12"/>
          </p:nvPr>
        </p:nvSpPr>
        <p:spPr>
          <a:xfrm>
            <a:off x="849802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1401205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6" name="Shape 46"/>
          <p:cNvSpPr txBox="1">
            <a:spLocks noGrp="1"/>
          </p:cNvSpPr>
          <p:nvPr>
            <p:ph type="sldNum" idx="12"/>
          </p:nvPr>
        </p:nvSpPr>
        <p:spPr>
          <a:xfrm>
            <a:off x="849802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9977473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13" y="1333247"/>
            <a:ext cx="8520599" cy="2861599"/>
          </a:xfrm>
          <a:prstGeom prst="rect">
            <a:avLst/>
          </a:prstGeom>
        </p:spPr>
        <p:txBody>
          <a:bodyPr lIns="91425" tIns="91425" rIns="91425" bIns="91425" anchor="b" anchorCtr="0"/>
          <a:lstStyle>
            <a:lvl1pPr algn="ctr">
              <a:spcBef>
                <a:spcPts val="0"/>
              </a:spcBef>
              <a:buSzPct val="100000"/>
              <a:buFont typeface="Montserrat"/>
              <a:defRPr sz="14000">
                <a:latin typeface="Montserrat"/>
                <a:ea typeface="Montserrat"/>
                <a:cs typeface="Montserrat"/>
                <a:sym typeface="Montserrat"/>
              </a:defRPr>
            </a:lvl1pPr>
            <a:lvl2pPr algn="ctr">
              <a:spcBef>
                <a:spcPts val="0"/>
              </a:spcBef>
              <a:buSzPct val="100000"/>
              <a:buFont typeface="Montserrat"/>
              <a:defRPr sz="14000">
                <a:latin typeface="Montserrat"/>
                <a:ea typeface="Montserrat"/>
                <a:cs typeface="Montserrat"/>
                <a:sym typeface="Montserrat"/>
              </a:defRPr>
            </a:lvl2pPr>
            <a:lvl3pPr algn="ctr">
              <a:spcBef>
                <a:spcPts val="0"/>
              </a:spcBef>
              <a:buSzPct val="100000"/>
              <a:buFont typeface="Montserrat"/>
              <a:defRPr sz="14000">
                <a:latin typeface="Montserrat"/>
                <a:ea typeface="Montserrat"/>
                <a:cs typeface="Montserrat"/>
                <a:sym typeface="Montserrat"/>
              </a:defRPr>
            </a:lvl3pPr>
            <a:lvl4pPr algn="ctr">
              <a:spcBef>
                <a:spcPts val="0"/>
              </a:spcBef>
              <a:buSzPct val="100000"/>
              <a:buFont typeface="Montserrat"/>
              <a:defRPr sz="14000">
                <a:latin typeface="Montserrat"/>
                <a:ea typeface="Montserrat"/>
                <a:cs typeface="Montserrat"/>
                <a:sym typeface="Montserrat"/>
              </a:defRPr>
            </a:lvl4pPr>
            <a:lvl5pPr algn="ctr">
              <a:spcBef>
                <a:spcPts val="0"/>
              </a:spcBef>
              <a:buSzPct val="100000"/>
              <a:buFont typeface="Montserrat"/>
              <a:defRPr sz="14000">
                <a:latin typeface="Montserrat"/>
                <a:ea typeface="Montserrat"/>
                <a:cs typeface="Montserrat"/>
                <a:sym typeface="Montserrat"/>
              </a:defRPr>
            </a:lvl5pPr>
            <a:lvl6pPr algn="ctr">
              <a:spcBef>
                <a:spcPts val="0"/>
              </a:spcBef>
              <a:buSzPct val="100000"/>
              <a:buFont typeface="Montserrat"/>
              <a:defRPr sz="14000">
                <a:latin typeface="Montserrat"/>
                <a:ea typeface="Montserrat"/>
                <a:cs typeface="Montserrat"/>
                <a:sym typeface="Montserrat"/>
              </a:defRPr>
            </a:lvl6pPr>
            <a:lvl7pPr algn="ctr">
              <a:spcBef>
                <a:spcPts val="0"/>
              </a:spcBef>
              <a:buSzPct val="100000"/>
              <a:buFont typeface="Montserrat"/>
              <a:defRPr sz="14000">
                <a:latin typeface="Montserrat"/>
                <a:ea typeface="Montserrat"/>
                <a:cs typeface="Montserrat"/>
                <a:sym typeface="Montserrat"/>
              </a:defRPr>
            </a:lvl7pPr>
            <a:lvl8pPr algn="ctr">
              <a:spcBef>
                <a:spcPts val="0"/>
              </a:spcBef>
              <a:buSzPct val="100000"/>
              <a:buFont typeface="Montserrat"/>
              <a:defRPr sz="14000">
                <a:latin typeface="Montserrat"/>
                <a:ea typeface="Montserrat"/>
                <a:cs typeface="Montserrat"/>
                <a:sym typeface="Montserrat"/>
              </a:defRPr>
            </a:lvl8pPr>
            <a:lvl9pPr algn="ctr">
              <a:spcBef>
                <a:spcPts val="0"/>
              </a:spcBef>
              <a:buSzPct val="100000"/>
              <a:buFont typeface="Montserrat"/>
              <a:defRPr sz="14000">
                <a:latin typeface="Montserrat"/>
                <a:ea typeface="Montserrat"/>
                <a:cs typeface="Montserrat"/>
                <a:sym typeface="Montserrat"/>
              </a:defRPr>
            </a:lvl9pPr>
          </a:lstStyle>
          <a:p>
            <a:endParaRPr/>
          </a:p>
        </p:txBody>
      </p:sp>
      <p:sp>
        <p:nvSpPr>
          <p:cNvPr id="49" name="Shape 49"/>
          <p:cNvSpPr txBox="1">
            <a:spLocks noGrp="1"/>
          </p:cNvSpPr>
          <p:nvPr>
            <p:ph type="body" idx="1"/>
          </p:nvPr>
        </p:nvSpPr>
        <p:spPr>
          <a:xfrm>
            <a:off x="311713" y="4304567"/>
            <a:ext cx="8520599" cy="17344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0" name="Shape 50"/>
          <p:cNvSpPr txBox="1">
            <a:spLocks noGrp="1"/>
          </p:cNvSpPr>
          <p:nvPr>
            <p:ph type="sldNum" idx="12"/>
          </p:nvPr>
        </p:nvSpPr>
        <p:spPr>
          <a:xfrm>
            <a:off x="849802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578435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sldNum" idx="12"/>
          </p:nvPr>
        </p:nvSpPr>
        <p:spPr>
          <a:xfrm>
            <a:off x="849802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7282723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4286250" y="7"/>
            <a:ext cx="72300" cy="6857999"/>
          </a:xfrm>
          <a:prstGeom prst="rect">
            <a:avLst/>
          </a:pr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0" name="Shape 10"/>
          <p:cNvSpPr/>
          <p:nvPr/>
        </p:nvSpPr>
        <p:spPr>
          <a:xfrm>
            <a:off x="4358483" y="7"/>
            <a:ext cx="3853199" cy="6857999"/>
          </a:xfrm>
          <a:prstGeom prst="rect">
            <a:avLst/>
          </a:prstGeom>
          <a:solidFill>
            <a:schemeClr val="accent5"/>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1" name="Shape 11"/>
          <p:cNvSpPr txBox="1">
            <a:spLocks noGrp="1"/>
          </p:cNvSpPr>
          <p:nvPr>
            <p:ph type="ctrTitle"/>
          </p:nvPr>
        </p:nvSpPr>
        <p:spPr>
          <a:xfrm>
            <a:off x="344250" y="1871800"/>
            <a:ext cx="8455500" cy="28624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6800" b="1">
                <a:latin typeface="Playfair Display"/>
                <a:ea typeface="Playfair Display"/>
                <a:cs typeface="Playfair Display"/>
                <a:sym typeface="Playfair Display"/>
              </a:defRPr>
            </a:lvl1pPr>
            <a:lvl2pPr algn="ctr">
              <a:spcBef>
                <a:spcPts val="0"/>
              </a:spcBef>
              <a:buSzPct val="100000"/>
              <a:buFont typeface="Playfair Display"/>
              <a:defRPr sz="6800" b="1">
                <a:latin typeface="Playfair Display"/>
                <a:ea typeface="Playfair Display"/>
                <a:cs typeface="Playfair Display"/>
                <a:sym typeface="Playfair Display"/>
              </a:defRPr>
            </a:lvl2pPr>
            <a:lvl3pPr algn="ctr">
              <a:spcBef>
                <a:spcPts val="0"/>
              </a:spcBef>
              <a:buSzPct val="100000"/>
              <a:buFont typeface="Playfair Display"/>
              <a:defRPr sz="6800" b="1">
                <a:latin typeface="Playfair Display"/>
                <a:ea typeface="Playfair Display"/>
                <a:cs typeface="Playfair Display"/>
                <a:sym typeface="Playfair Display"/>
              </a:defRPr>
            </a:lvl3pPr>
            <a:lvl4pPr algn="ctr">
              <a:spcBef>
                <a:spcPts val="0"/>
              </a:spcBef>
              <a:buSzPct val="100000"/>
              <a:buFont typeface="Playfair Display"/>
              <a:defRPr sz="6800" b="1">
                <a:latin typeface="Playfair Display"/>
                <a:ea typeface="Playfair Display"/>
                <a:cs typeface="Playfair Display"/>
                <a:sym typeface="Playfair Display"/>
              </a:defRPr>
            </a:lvl4pPr>
            <a:lvl5pPr algn="ctr">
              <a:spcBef>
                <a:spcPts val="0"/>
              </a:spcBef>
              <a:buSzPct val="100000"/>
              <a:buFont typeface="Playfair Display"/>
              <a:defRPr sz="6800" b="1">
                <a:latin typeface="Playfair Display"/>
                <a:ea typeface="Playfair Display"/>
                <a:cs typeface="Playfair Display"/>
                <a:sym typeface="Playfair Display"/>
              </a:defRPr>
            </a:lvl5pPr>
            <a:lvl6pPr algn="ctr">
              <a:spcBef>
                <a:spcPts val="0"/>
              </a:spcBef>
              <a:buSzPct val="100000"/>
              <a:buFont typeface="Playfair Display"/>
              <a:defRPr sz="6800" b="1">
                <a:latin typeface="Playfair Display"/>
                <a:ea typeface="Playfair Display"/>
                <a:cs typeface="Playfair Display"/>
                <a:sym typeface="Playfair Display"/>
              </a:defRPr>
            </a:lvl6pPr>
            <a:lvl7pPr algn="ctr">
              <a:spcBef>
                <a:spcPts val="0"/>
              </a:spcBef>
              <a:buSzPct val="100000"/>
              <a:buFont typeface="Playfair Display"/>
              <a:defRPr sz="6800" b="1">
                <a:latin typeface="Playfair Display"/>
                <a:ea typeface="Playfair Display"/>
                <a:cs typeface="Playfair Display"/>
                <a:sym typeface="Playfair Display"/>
              </a:defRPr>
            </a:lvl7pPr>
            <a:lvl8pPr algn="ctr">
              <a:spcBef>
                <a:spcPts val="0"/>
              </a:spcBef>
              <a:buSzPct val="100000"/>
              <a:buFont typeface="Playfair Display"/>
              <a:defRPr sz="6800" b="1">
                <a:latin typeface="Playfair Display"/>
                <a:ea typeface="Playfair Display"/>
                <a:cs typeface="Playfair Display"/>
                <a:sym typeface="Playfair Display"/>
              </a:defRPr>
            </a:lvl8pPr>
            <a:lvl9pPr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2" name="Shape 12"/>
          <p:cNvSpPr txBox="1">
            <a:spLocks noGrp="1"/>
          </p:cNvSpPr>
          <p:nvPr>
            <p:ph type="subTitle" idx="1"/>
          </p:nvPr>
        </p:nvSpPr>
        <p:spPr>
          <a:xfrm>
            <a:off x="344250" y="4734207"/>
            <a:ext cx="4910100" cy="770399"/>
          </a:xfrm>
          <a:prstGeom prst="rect">
            <a:avLst/>
          </a:prstGeom>
          <a:solidFill>
            <a:schemeClr val="dk2"/>
          </a:solidFill>
        </p:spPr>
        <p:txBody>
          <a:bodyPr lIns="91425" tIns="91425" rIns="91425" bIns="91425" anchor="ctr" anchorCtr="0"/>
          <a:lstStyle>
            <a:lvl1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3" name="Shape 13"/>
          <p:cNvSpPr txBox="1">
            <a:spLocks noGrp="1"/>
          </p:cNvSpPr>
          <p:nvPr>
            <p:ph type="sldNum" idx="12"/>
          </p:nvPr>
        </p:nvSpPr>
        <p:spPr>
          <a:xfrm>
            <a:off x="849801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571627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accent5"/>
        </a:solidFill>
        <a:effectLst/>
      </p:bgPr>
    </p:bg>
    <p:spTree>
      <p:nvGrpSpPr>
        <p:cNvPr id="1" name="Shape 14"/>
        <p:cNvGrpSpPr/>
        <p:nvPr/>
      </p:nvGrpSpPr>
      <p:grpSpPr>
        <a:xfrm>
          <a:off x="0" y="0"/>
          <a:ext cx="0" cy="0"/>
          <a:chOff x="0" y="0"/>
          <a:chExt cx="0" cy="0"/>
        </a:xfrm>
      </p:grpSpPr>
      <p:sp>
        <p:nvSpPr>
          <p:cNvPr id="15" name="Shape 15"/>
          <p:cNvSpPr/>
          <p:nvPr/>
        </p:nvSpPr>
        <p:spPr>
          <a:xfrm rot="5400000">
            <a:off x="4543600" y="744509"/>
            <a:ext cx="56800" cy="8455799"/>
          </a:xfrm>
          <a:prstGeom prst="rect">
            <a:avLst/>
          </a:pr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6" name="Shape 16"/>
          <p:cNvSpPr txBox="1">
            <a:spLocks noGrp="1"/>
          </p:cNvSpPr>
          <p:nvPr>
            <p:ph type="title"/>
          </p:nvPr>
        </p:nvSpPr>
        <p:spPr>
          <a:xfrm>
            <a:off x="344250" y="1871800"/>
            <a:ext cx="8455500" cy="28624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4800" b="1">
                <a:latin typeface="Playfair Display"/>
                <a:ea typeface="Playfair Display"/>
                <a:cs typeface="Playfair Display"/>
                <a:sym typeface="Playfair Display"/>
              </a:defRPr>
            </a:lvl1pPr>
            <a:lvl2pPr algn="ctr">
              <a:spcBef>
                <a:spcPts val="0"/>
              </a:spcBef>
              <a:buSzPct val="100000"/>
              <a:buFont typeface="Playfair Display"/>
              <a:defRPr sz="4800" b="1">
                <a:latin typeface="Playfair Display"/>
                <a:ea typeface="Playfair Display"/>
                <a:cs typeface="Playfair Display"/>
                <a:sym typeface="Playfair Display"/>
              </a:defRPr>
            </a:lvl2pPr>
            <a:lvl3pPr algn="ctr">
              <a:spcBef>
                <a:spcPts val="0"/>
              </a:spcBef>
              <a:buSzPct val="100000"/>
              <a:buFont typeface="Playfair Display"/>
              <a:defRPr sz="4800" b="1">
                <a:latin typeface="Playfair Display"/>
                <a:ea typeface="Playfair Display"/>
                <a:cs typeface="Playfair Display"/>
                <a:sym typeface="Playfair Display"/>
              </a:defRPr>
            </a:lvl3pPr>
            <a:lvl4pPr algn="ctr">
              <a:spcBef>
                <a:spcPts val="0"/>
              </a:spcBef>
              <a:buSzPct val="100000"/>
              <a:buFont typeface="Playfair Display"/>
              <a:defRPr sz="4800" b="1">
                <a:latin typeface="Playfair Display"/>
                <a:ea typeface="Playfair Display"/>
                <a:cs typeface="Playfair Display"/>
                <a:sym typeface="Playfair Display"/>
              </a:defRPr>
            </a:lvl4pPr>
            <a:lvl5pPr algn="ctr">
              <a:spcBef>
                <a:spcPts val="0"/>
              </a:spcBef>
              <a:buSzPct val="100000"/>
              <a:buFont typeface="Playfair Display"/>
              <a:defRPr sz="4800" b="1">
                <a:latin typeface="Playfair Display"/>
                <a:ea typeface="Playfair Display"/>
                <a:cs typeface="Playfair Display"/>
                <a:sym typeface="Playfair Display"/>
              </a:defRPr>
            </a:lvl5pPr>
            <a:lvl6pPr algn="ctr">
              <a:spcBef>
                <a:spcPts val="0"/>
              </a:spcBef>
              <a:buSzPct val="100000"/>
              <a:buFont typeface="Playfair Display"/>
              <a:defRPr sz="4800" b="1">
                <a:latin typeface="Playfair Display"/>
                <a:ea typeface="Playfair Display"/>
                <a:cs typeface="Playfair Display"/>
                <a:sym typeface="Playfair Display"/>
              </a:defRPr>
            </a:lvl6pPr>
            <a:lvl7pPr algn="ctr">
              <a:spcBef>
                <a:spcPts val="0"/>
              </a:spcBef>
              <a:buSzPct val="100000"/>
              <a:buFont typeface="Playfair Display"/>
              <a:defRPr sz="4800" b="1">
                <a:latin typeface="Playfair Display"/>
                <a:ea typeface="Playfair Display"/>
                <a:cs typeface="Playfair Display"/>
                <a:sym typeface="Playfair Display"/>
              </a:defRPr>
            </a:lvl7pPr>
            <a:lvl8pPr algn="ctr">
              <a:spcBef>
                <a:spcPts val="0"/>
              </a:spcBef>
              <a:buSzPct val="100000"/>
              <a:buFont typeface="Playfair Display"/>
              <a:defRPr sz="4800" b="1">
                <a:latin typeface="Playfair Display"/>
                <a:ea typeface="Playfair Display"/>
                <a:cs typeface="Playfair Display"/>
                <a:sym typeface="Playfair Display"/>
              </a:defRPr>
            </a:lvl8pPr>
            <a:lvl9pPr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7" name="Shape 17"/>
          <p:cNvSpPr txBox="1">
            <a:spLocks noGrp="1"/>
          </p:cNvSpPr>
          <p:nvPr>
            <p:ph type="sldNum" idx="12"/>
          </p:nvPr>
        </p:nvSpPr>
        <p:spPr>
          <a:xfrm>
            <a:off x="8498010" y="6251677"/>
            <a:ext cx="548699" cy="524800"/>
          </a:xfrm>
          <a:prstGeom prst="rect">
            <a:avLst/>
          </a:prstGeom>
        </p:spPr>
        <p:txBody>
          <a:bodyPr lIns="91425" tIns="91425" rIns="91425" bIns="91425"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29794956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11" y="593374"/>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11" y="1645433"/>
            <a:ext cx="8520599" cy="444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9801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4386396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11" y="593374"/>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11" y="1645400"/>
            <a:ext cx="3999899" cy="444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8" y="1645400"/>
            <a:ext cx="3999899" cy="444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9801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64434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1C6AA2-4D3A-4971-9012-9BAF7AE74998}"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1C0277-AC32-4F98-896B-B2D59E41BF0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11" y="593374"/>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9801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3916021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2" y="740807"/>
            <a:ext cx="2807999" cy="10075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2" y="1852800"/>
            <a:ext cx="2807999" cy="42392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9801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4546821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701800"/>
            <a:ext cx="5618700" cy="5454400"/>
          </a:xfrm>
          <a:prstGeom prst="rect">
            <a:avLst/>
          </a:prstGeom>
        </p:spPr>
        <p:txBody>
          <a:bodyPr lIns="91425" tIns="91425" rIns="91425" bIns="91425" anchor="ctr" anchorCtr="0"/>
          <a:lstStyle>
            <a:lvl1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6" name="Shape 36"/>
          <p:cNvSpPr txBox="1">
            <a:spLocks noGrp="1"/>
          </p:cNvSpPr>
          <p:nvPr>
            <p:ph type="sldNum" idx="12"/>
          </p:nvPr>
        </p:nvSpPr>
        <p:spPr>
          <a:xfrm>
            <a:off x="8498010" y="6251677"/>
            <a:ext cx="548699" cy="524800"/>
          </a:xfrm>
          <a:prstGeom prst="rect">
            <a:avLst/>
          </a:prstGeom>
        </p:spPr>
        <p:txBody>
          <a:bodyPr lIns="91425" tIns="91425" rIns="91425" bIns="91425"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41834655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100"/>
            <a:ext cx="4572000" cy="6857999"/>
          </a:xfrm>
          <a:prstGeom prst="rect">
            <a:avLst/>
          </a:prstGeom>
          <a:solidFill>
            <a:schemeClr val="dk1"/>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cxnSp>
        <p:nvCxnSpPr>
          <p:cNvPr id="39" name="Shape 39"/>
          <p:cNvCxnSpPr/>
          <p:nvPr/>
        </p:nvCxnSpPr>
        <p:spPr>
          <a:xfrm>
            <a:off x="5029675" y="5994000"/>
            <a:ext cx="468300" cy="0"/>
          </a:xfrm>
          <a:prstGeom prst="straightConnector1">
            <a:avLst/>
          </a:prstGeom>
          <a:noFill/>
          <a:ln w="19050" cap="flat" cmpd="sng">
            <a:solidFill>
              <a:schemeClr val="dk2"/>
            </a:solidFill>
            <a:prstDash val="solid"/>
            <a:round/>
            <a:headEnd type="none" w="med" len="med"/>
            <a:tailEnd type="none" w="med" len="med"/>
          </a:ln>
        </p:spPr>
      </p:cxnSp>
      <p:sp>
        <p:nvSpPr>
          <p:cNvPr id="40" name="Shape 40"/>
          <p:cNvSpPr txBox="1">
            <a:spLocks noGrp="1"/>
          </p:cNvSpPr>
          <p:nvPr>
            <p:ph type="title"/>
          </p:nvPr>
        </p:nvSpPr>
        <p:spPr>
          <a:xfrm>
            <a:off x="265511" y="1442241"/>
            <a:ext cx="4045199" cy="23815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11" y="3895200"/>
            <a:ext cx="4045199" cy="17940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965607"/>
            <a:ext cx="3837000" cy="49267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3" name="Shape 43"/>
          <p:cNvSpPr txBox="1">
            <a:spLocks noGrp="1"/>
          </p:cNvSpPr>
          <p:nvPr>
            <p:ph type="sldNum" idx="12"/>
          </p:nvPr>
        </p:nvSpPr>
        <p:spPr>
          <a:xfrm>
            <a:off x="849801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213269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6" name="Shape 46"/>
          <p:cNvSpPr txBox="1">
            <a:spLocks noGrp="1"/>
          </p:cNvSpPr>
          <p:nvPr>
            <p:ph type="sldNum" idx="12"/>
          </p:nvPr>
        </p:nvSpPr>
        <p:spPr>
          <a:xfrm>
            <a:off x="849801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1007866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11" y="1333241"/>
            <a:ext cx="8520599" cy="2861599"/>
          </a:xfrm>
          <a:prstGeom prst="rect">
            <a:avLst/>
          </a:prstGeom>
        </p:spPr>
        <p:txBody>
          <a:bodyPr lIns="91425" tIns="91425" rIns="91425" bIns="91425" anchor="b" anchorCtr="0"/>
          <a:lstStyle>
            <a:lvl1pPr algn="ctr">
              <a:spcBef>
                <a:spcPts val="0"/>
              </a:spcBef>
              <a:buSzPct val="100000"/>
              <a:buFont typeface="Montserrat"/>
              <a:defRPr sz="14000">
                <a:latin typeface="Montserrat"/>
                <a:ea typeface="Montserrat"/>
                <a:cs typeface="Montserrat"/>
                <a:sym typeface="Montserrat"/>
              </a:defRPr>
            </a:lvl1pPr>
            <a:lvl2pPr algn="ctr">
              <a:spcBef>
                <a:spcPts val="0"/>
              </a:spcBef>
              <a:buSzPct val="100000"/>
              <a:buFont typeface="Montserrat"/>
              <a:defRPr sz="14000">
                <a:latin typeface="Montserrat"/>
                <a:ea typeface="Montserrat"/>
                <a:cs typeface="Montserrat"/>
                <a:sym typeface="Montserrat"/>
              </a:defRPr>
            </a:lvl2pPr>
            <a:lvl3pPr algn="ctr">
              <a:spcBef>
                <a:spcPts val="0"/>
              </a:spcBef>
              <a:buSzPct val="100000"/>
              <a:buFont typeface="Montserrat"/>
              <a:defRPr sz="14000">
                <a:latin typeface="Montserrat"/>
                <a:ea typeface="Montserrat"/>
                <a:cs typeface="Montserrat"/>
                <a:sym typeface="Montserrat"/>
              </a:defRPr>
            </a:lvl3pPr>
            <a:lvl4pPr algn="ctr">
              <a:spcBef>
                <a:spcPts val="0"/>
              </a:spcBef>
              <a:buSzPct val="100000"/>
              <a:buFont typeface="Montserrat"/>
              <a:defRPr sz="14000">
                <a:latin typeface="Montserrat"/>
                <a:ea typeface="Montserrat"/>
                <a:cs typeface="Montserrat"/>
                <a:sym typeface="Montserrat"/>
              </a:defRPr>
            </a:lvl4pPr>
            <a:lvl5pPr algn="ctr">
              <a:spcBef>
                <a:spcPts val="0"/>
              </a:spcBef>
              <a:buSzPct val="100000"/>
              <a:buFont typeface="Montserrat"/>
              <a:defRPr sz="14000">
                <a:latin typeface="Montserrat"/>
                <a:ea typeface="Montserrat"/>
                <a:cs typeface="Montserrat"/>
                <a:sym typeface="Montserrat"/>
              </a:defRPr>
            </a:lvl5pPr>
            <a:lvl6pPr algn="ctr">
              <a:spcBef>
                <a:spcPts val="0"/>
              </a:spcBef>
              <a:buSzPct val="100000"/>
              <a:buFont typeface="Montserrat"/>
              <a:defRPr sz="14000">
                <a:latin typeface="Montserrat"/>
                <a:ea typeface="Montserrat"/>
                <a:cs typeface="Montserrat"/>
                <a:sym typeface="Montserrat"/>
              </a:defRPr>
            </a:lvl6pPr>
            <a:lvl7pPr algn="ctr">
              <a:spcBef>
                <a:spcPts val="0"/>
              </a:spcBef>
              <a:buSzPct val="100000"/>
              <a:buFont typeface="Montserrat"/>
              <a:defRPr sz="14000">
                <a:latin typeface="Montserrat"/>
                <a:ea typeface="Montserrat"/>
                <a:cs typeface="Montserrat"/>
                <a:sym typeface="Montserrat"/>
              </a:defRPr>
            </a:lvl7pPr>
            <a:lvl8pPr algn="ctr">
              <a:spcBef>
                <a:spcPts val="0"/>
              </a:spcBef>
              <a:buSzPct val="100000"/>
              <a:buFont typeface="Montserrat"/>
              <a:defRPr sz="14000">
                <a:latin typeface="Montserrat"/>
                <a:ea typeface="Montserrat"/>
                <a:cs typeface="Montserrat"/>
                <a:sym typeface="Montserrat"/>
              </a:defRPr>
            </a:lvl8pPr>
            <a:lvl9pPr algn="ctr">
              <a:spcBef>
                <a:spcPts val="0"/>
              </a:spcBef>
              <a:buSzPct val="100000"/>
              <a:buFont typeface="Montserrat"/>
              <a:defRPr sz="14000">
                <a:latin typeface="Montserrat"/>
                <a:ea typeface="Montserrat"/>
                <a:cs typeface="Montserrat"/>
                <a:sym typeface="Montserrat"/>
              </a:defRPr>
            </a:lvl9pPr>
          </a:lstStyle>
          <a:p>
            <a:endParaRPr/>
          </a:p>
        </p:txBody>
      </p:sp>
      <p:sp>
        <p:nvSpPr>
          <p:cNvPr id="49" name="Shape 49"/>
          <p:cNvSpPr txBox="1">
            <a:spLocks noGrp="1"/>
          </p:cNvSpPr>
          <p:nvPr>
            <p:ph type="body" idx="1"/>
          </p:nvPr>
        </p:nvSpPr>
        <p:spPr>
          <a:xfrm>
            <a:off x="311711" y="4304567"/>
            <a:ext cx="8520599" cy="17344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0" name="Shape 50"/>
          <p:cNvSpPr txBox="1">
            <a:spLocks noGrp="1"/>
          </p:cNvSpPr>
          <p:nvPr>
            <p:ph type="sldNum" idx="12"/>
          </p:nvPr>
        </p:nvSpPr>
        <p:spPr>
          <a:xfrm>
            <a:off x="849801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6414060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sldNum" idx="12"/>
          </p:nvPr>
        </p:nvSpPr>
        <p:spPr>
          <a:xfrm>
            <a:off x="849801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9105343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4286250" y="1"/>
            <a:ext cx="72300" cy="6857999"/>
          </a:xfrm>
          <a:prstGeom prst="rect">
            <a:avLst/>
          </a:pr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0" name="Shape 10"/>
          <p:cNvSpPr/>
          <p:nvPr/>
        </p:nvSpPr>
        <p:spPr>
          <a:xfrm>
            <a:off x="4358476" y="1"/>
            <a:ext cx="3853199" cy="6857999"/>
          </a:xfrm>
          <a:prstGeom prst="rect">
            <a:avLst/>
          </a:prstGeom>
          <a:solidFill>
            <a:schemeClr val="accent5"/>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1" name="Shape 11"/>
          <p:cNvSpPr txBox="1">
            <a:spLocks noGrp="1"/>
          </p:cNvSpPr>
          <p:nvPr>
            <p:ph type="ctrTitle"/>
          </p:nvPr>
        </p:nvSpPr>
        <p:spPr>
          <a:xfrm>
            <a:off x="344250" y="1871800"/>
            <a:ext cx="8455500" cy="28624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6800" b="1">
                <a:latin typeface="Playfair Display"/>
                <a:ea typeface="Playfair Display"/>
                <a:cs typeface="Playfair Display"/>
                <a:sym typeface="Playfair Display"/>
              </a:defRPr>
            </a:lvl1pPr>
            <a:lvl2pPr algn="ctr">
              <a:spcBef>
                <a:spcPts val="0"/>
              </a:spcBef>
              <a:buSzPct val="100000"/>
              <a:buFont typeface="Playfair Display"/>
              <a:defRPr sz="6800" b="1">
                <a:latin typeface="Playfair Display"/>
                <a:ea typeface="Playfair Display"/>
                <a:cs typeface="Playfair Display"/>
                <a:sym typeface="Playfair Display"/>
              </a:defRPr>
            </a:lvl2pPr>
            <a:lvl3pPr algn="ctr">
              <a:spcBef>
                <a:spcPts val="0"/>
              </a:spcBef>
              <a:buSzPct val="100000"/>
              <a:buFont typeface="Playfair Display"/>
              <a:defRPr sz="6800" b="1">
                <a:latin typeface="Playfair Display"/>
                <a:ea typeface="Playfair Display"/>
                <a:cs typeface="Playfair Display"/>
                <a:sym typeface="Playfair Display"/>
              </a:defRPr>
            </a:lvl3pPr>
            <a:lvl4pPr algn="ctr">
              <a:spcBef>
                <a:spcPts val="0"/>
              </a:spcBef>
              <a:buSzPct val="100000"/>
              <a:buFont typeface="Playfair Display"/>
              <a:defRPr sz="6800" b="1">
                <a:latin typeface="Playfair Display"/>
                <a:ea typeface="Playfair Display"/>
                <a:cs typeface="Playfair Display"/>
                <a:sym typeface="Playfair Display"/>
              </a:defRPr>
            </a:lvl4pPr>
            <a:lvl5pPr algn="ctr">
              <a:spcBef>
                <a:spcPts val="0"/>
              </a:spcBef>
              <a:buSzPct val="100000"/>
              <a:buFont typeface="Playfair Display"/>
              <a:defRPr sz="6800" b="1">
                <a:latin typeface="Playfair Display"/>
                <a:ea typeface="Playfair Display"/>
                <a:cs typeface="Playfair Display"/>
                <a:sym typeface="Playfair Display"/>
              </a:defRPr>
            </a:lvl5pPr>
            <a:lvl6pPr algn="ctr">
              <a:spcBef>
                <a:spcPts val="0"/>
              </a:spcBef>
              <a:buSzPct val="100000"/>
              <a:buFont typeface="Playfair Display"/>
              <a:defRPr sz="6800" b="1">
                <a:latin typeface="Playfair Display"/>
                <a:ea typeface="Playfair Display"/>
                <a:cs typeface="Playfair Display"/>
                <a:sym typeface="Playfair Display"/>
              </a:defRPr>
            </a:lvl6pPr>
            <a:lvl7pPr algn="ctr">
              <a:spcBef>
                <a:spcPts val="0"/>
              </a:spcBef>
              <a:buSzPct val="100000"/>
              <a:buFont typeface="Playfair Display"/>
              <a:defRPr sz="6800" b="1">
                <a:latin typeface="Playfair Display"/>
                <a:ea typeface="Playfair Display"/>
                <a:cs typeface="Playfair Display"/>
                <a:sym typeface="Playfair Display"/>
              </a:defRPr>
            </a:lvl7pPr>
            <a:lvl8pPr algn="ctr">
              <a:spcBef>
                <a:spcPts val="0"/>
              </a:spcBef>
              <a:buSzPct val="100000"/>
              <a:buFont typeface="Playfair Display"/>
              <a:defRPr sz="6800" b="1">
                <a:latin typeface="Playfair Display"/>
                <a:ea typeface="Playfair Display"/>
                <a:cs typeface="Playfair Display"/>
                <a:sym typeface="Playfair Display"/>
              </a:defRPr>
            </a:lvl8pPr>
            <a:lvl9pPr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2" name="Shape 12"/>
          <p:cNvSpPr txBox="1">
            <a:spLocks noGrp="1"/>
          </p:cNvSpPr>
          <p:nvPr>
            <p:ph type="subTitle" idx="1"/>
          </p:nvPr>
        </p:nvSpPr>
        <p:spPr>
          <a:xfrm>
            <a:off x="344250" y="4734201"/>
            <a:ext cx="4910100" cy="770399"/>
          </a:xfrm>
          <a:prstGeom prst="rect">
            <a:avLst/>
          </a:prstGeom>
          <a:solidFill>
            <a:schemeClr val="dk2"/>
          </a:solidFill>
        </p:spPr>
        <p:txBody>
          <a:bodyPr lIns="91425" tIns="91425" rIns="91425" bIns="91425" anchor="ctr" anchorCtr="0"/>
          <a:lstStyle>
            <a:lvl1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3" name="Shape 13"/>
          <p:cNvSpPr txBox="1">
            <a:spLocks noGrp="1"/>
          </p:cNvSpPr>
          <p:nvPr>
            <p:ph type="sldNum" idx="12"/>
          </p:nvPr>
        </p:nvSpPr>
        <p:spPr>
          <a:xfrm>
            <a:off x="849800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158897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accent5"/>
        </a:solidFill>
        <a:effectLst/>
      </p:bgPr>
    </p:bg>
    <p:spTree>
      <p:nvGrpSpPr>
        <p:cNvPr id="1" name="Shape 14"/>
        <p:cNvGrpSpPr/>
        <p:nvPr/>
      </p:nvGrpSpPr>
      <p:grpSpPr>
        <a:xfrm>
          <a:off x="0" y="0"/>
          <a:ext cx="0" cy="0"/>
          <a:chOff x="0" y="0"/>
          <a:chExt cx="0" cy="0"/>
        </a:xfrm>
      </p:grpSpPr>
      <p:sp>
        <p:nvSpPr>
          <p:cNvPr id="15" name="Shape 15"/>
          <p:cNvSpPr/>
          <p:nvPr/>
        </p:nvSpPr>
        <p:spPr>
          <a:xfrm rot="5400000">
            <a:off x="4543600" y="744502"/>
            <a:ext cx="56800" cy="8455799"/>
          </a:xfrm>
          <a:prstGeom prst="rect">
            <a:avLst/>
          </a:prstGeom>
          <a:solidFill>
            <a:schemeClr val="dk2"/>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6" name="Shape 16"/>
          <p:cNvSpPr txBox="1">
            <a:spLocks noGrp="1"/>
          </p:cNvSpPr>
          <p:nvPr>
            <p:ph type="title"/>
          </p:nvPr>
        </p:nvSpPr>
        <p:spPr>
          <a:xfrm>
            <a:off x="344250" y="1871800"/>
            <a:ext cx="8455500" cy="28624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4800" b="1">
                <a:latin typeface="Playfair Display"/>
                <a:ea typeface="Playfair Display"/>
                <a:cs typeface="Playfair Display"/>
                <a:sym typeface="Playfair Display"/>
              </a:defRPr>
            </a:lvl1pPr>
            <a:lvl2pPr algn="ctr">
              <a:spcBef>
                <a:spcPts val="0"/>
              </a:spcBef>
              <a:buSzPct val="100000"/>
              <a:buFont typeface="Playfair Display"/>
              <a:defRPr sz="4800" b="1">
                <a:latin typeface="Playfair Display"/>
                <a:ea typeface="Playfair Display"/>
                <a:cs typeface="Playfair Display"/>
                <a:sym typeface="Playfair Display"/>
              </a:defRPr>
            </a:lvl2pPr>
            <a:lvl3pPr algn="ctr">
              <a:spcBef>
                <a:spcPts val="0"/>
              </a:spcBef>
              <a:buSzPct val="100000"/>
              <a:buFont typeface="Playfair Display"/>
              <a:defRPr sz="4800" b="1">
                <a:latin typeface="Playfair Display"/>
                <a:ea typeface="Playfair Display"/>
                <a:cs typeface="Playfair Display"/>
                <a:sym typeface="Playfair Display"/>
              </a:defRPr>
            </a:lvl3pPr>
            <a:lvl4pPr algn="ctr">
              <a:spcBef>
                <a:spcPts val="0"/>
              </a:spcBef>
              <a:buSzPct val="100000"/>
              <a:buFont typeface="Playfair Display"/>
              <a:defRPr sz="4800" b="1">
                <a:latin typeface="Playfair Display"/>
                <a:ea typeface="Playfair Display"/>
                <a:cs typeface="Playfair Display"/>
                <a:sym typeface="Playfair Display"/>
              </a:defRPr>
            </a:lvl4pPr>
            <a:lvl5pPr algn="ctr">
              <a:spcBef>
                <a:spcPts val="0"/>
              </a:spcBef>
              <a:buSzPct val="100000"/>
              <a:buFont typeface="Playfair Display"/>
              <a:defRPr sz="4800" b="1">
                <a:latin typeface="Playfair Display"/>
                <a:ea typeface="Playfair Display"/>
                <a:cs typeface="Playfair Display"/>
                <a:sym typeface="Playfair Display"/>
              </a:defRPr>
            </a:lvl5pPr>
            <a:lvl6pPr algn="ctr">
              <a:spcBef>
                <a:spcPts val="0"/>
              </a:spcBef>
              <a:buSzPct val="100000"/>
              <a:buFont typeface="Playfair Display"/>
              <a:defRPr sz="4800" b="1">
                <a:latin typeface="Playfair Display"/>
                <a:ea typeface="Playfair Display"/>
                <a:cs typeface="Playfair Display"/>
                <a:sym typeface="Playfair Display"/>
              </a:defRPr>
            </a:lvl6pPr>
            <a:lvl7pPr algn="ctr">
              <a:spcBef>
                <a:spcPts val="0"/>
              </a:spcBef>
              <a:buSzPct val="100000"/>
              <a:buFont typeface="Playfair Display"/>
              <a:defRPr sz="4800" b="1">
                <a:latin typeface="Playfair Display"/>
                <a:ea typeface="Playfair Display"/>
                <a:cs typeface="Playfair Display"/>
                <a:sym typeface="Playfair Display"/>
              </a:defRPr>
            </a:lvl7pPr>
            <a:lvl8pPr algn="ctr">
              <a:spcBef>
                <a:spcPts val="0"/>
              </a:spcBef>
              <a:buSzPct val="100000"/>
              <a:buFont typeface="Playfair Display"/>
              <a:defRPr sz="4800" b="1">
                <a:latin typeface="Playfair Display"/>
                <a:ea typeface="Playfair Display"/>
                <a:cs typeface="Playfair Display"/>
                <a:sym typeface="Playfair Display"/>
              </a:defRPr>
            </a:lvl8pPr>
            <a:lvl9pPr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7" name="Shape 17"/>
          <p:cNvSpPr txBox="1">
            <a:spLocks noGrp="1"/>
          </p:cNvSpPr>
          <p:nvPr>
            <p:ph type="sldNum" idx="12"/>
          </p:nvPr>
        </p:nvSpPr>
        <p:spPr>
          <a:xfrm>
            <a:off x="8498000" y="6251677"/>
            <a:ext cx="548699" cy="524800"/>
          </a:xfrm>
          <a:prstGeom prst="rect">
            <a:avLst/>
          </a:prstGeom>
        </p:spPr>
        <p:txBody>
          <a:bodyPr lIns="91425" tIns="91425" rIns="91425" bIns="91425"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1007083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1" y="593367"/>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01" y="1645433"/>
            <a:ext cx="8520599" cy="444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9800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33796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C6AA2-4D3A-4971-9012-9BAF7AE74998}"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C0277-AC32-4F98-896B-B2D59E41BF03}"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1" y="593367"/>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01" y="1645400"/>
            <a:ext cx="3999899" cy="444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1" y="1645400"/>
            <a:ext cx="3999899" cy="444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9800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7875033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1" y="593367"/>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9800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7005317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1" y="740801"/>
            <a:ext cx="2807999" cy="10075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1" y="1852800"/>
            <a:ext cx="2807999" cy="42392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9800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646016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701800"/>
            <a:ext cx="5618700" cy="5454400"/>
          </a:xfrm>
          <a:prstGeom prst="rect">
            <a:avLst/>
          </a:prstGeom>
        </p:spPr>
        <p:txBody>
          <a:bodyPr lIns="91425" tIns="91425" rIns="91425" bIns="91425" anchor="ctr" anchorCtr="0"/>
          <a:lstStyle>
            <a:lvl1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6" name="Shape 36"/>
          <p:cNvSpPr txBox="1">
            <a:spLocks noGrp="1"/>
          </p:cNvSpPr>
          <p:nvPr>
            <p:ph type="sldNum" idx="12"/>
          </p:nvPr>
        </p:nvSpPr>
        <p:spPr>
          <a:xfrm>
            <a:off x="8498000" y="6251677"/>
            <a:ext cx="548699" cy="524800"/>
          </a:xfrm>
          <a:prstGeom prst="rect">
            <a:avLst/>
          </a:prstGeom>
        </p:spPr>
        <p:txBody>
          <a:bodyPr lIns="91425" tIns="91425" rIns="91425" bIns="91425"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301074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100"/>
            <a:ext cx="4572000" cy="6857999"/>
          </a:xfrm>
          <a:prstGeom prst="rect">
            <a:avLst/>
          </a:prstGeom>
          <a:solidFill>
            <a:schemeClr val="dk1"/>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cxnSp>
        <p:nvCxnSpPr>
          <p:cNvPr id="39" name="Shape 39"/>
          <p:cNvCxnSpPr/>
          <p:nvPr/>
        </p:nvCxnSpPr>
        <p:spPr>
          <a:xfrm>
            <a:off x="5029675" y="5994000"/>
            <a:ext cx="468300" cy="0"/>
          </a:xfrm>
          <a:prstGeom prst="straightConnector1">
            <a:avLst/>
          </a:prstGeom>
          <a:noFill/>
          <a:ln w="19050" cap="flat" cmpd="sng">
            <a:solidFill>
              <a:schemeClr val="dk2"/>
            </a:solidFill>
            <a:prstDash val="solid"/>
            <a:round/>
            <a:headEnd type="none" w="med" len="med"/>
            <a:tailEnd type="none" w="med" len="med"/>
          </a:ln>
        </p:spPr>
      </p:cxnSp>
      <p:sp>
        <p:nvSpPr>
          <p:cNvPr id="40" name="Shape 40"/>
          <p:cNvSpPr txBox="1">
            <a:spLocks noGrp="1"/>
          </p:cNvSpPr>
          <p:nvPr>
            <p:ph type="title"/>
          </p:nvPr>
        </p:nvSpPr>
        <p:spPr>
          <a:xfrm>
            <a:off x="265501" y="1442234"/>
            <a:ext cx="4045199" cy="23815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01" y="3895200"/>
            <a:ext cx="4045199" cy="17940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965601"/>
            <a:ext cx="3837000" cy="49267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3" name="Shape 43"/>
          <p:cNvSpPr txBox="1">
            <a:spLocks noGrp="1"/>
          </p:cNvSpPr>
          <p:nvPr>
            <p:ph type="sldNum" idx="12"/>
          </p:nvPr>
        </p:nvSpPr>
        <p:spPr>
          <a:xfrm>
            <a:off x="849800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1149077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6" name="Shape 46"/>
          <p:cNvSpPr txBox="1">
            <a:spLocks noGrp="1"/>
          </p:cNvSpPr>
          <p:nvPr>
            <p:ph type="sldNum" idx="12"/>
          </p:nvPr>
        </p:nvSpPr>
        <p:spPr>
          <a:xfrm>
            <a:off x="849800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290977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01" y="1333234"/>
            <a:ext cx="8520599" cy="2861599"/>
          </a:xfrm>
          <a:prstGeom prst="rect">
            <a:avLst/>
          </a:prstGeom>
        </p:spPr>
        <p:txBody>
          <a:bodyPr lIns="91425" tIns="91425" rIns="91425" bIns="91425" anchor="b" anchorCtr="0"/>
          <a:lstStyle>
            <a:lvl1pPr algn="ctr">
              <a:spcBef>
                <a:spcPts val="0"/>
              </a:spcBef>
              <a:buSzPct val="100000"/>
              <a:buFont typeface="Montserrat"/>
              <a:defRPr sz="14000">
                <a:latin typeface="Montserrat"/>
                <a:ea typeface="Montserrat"/>
                <a:cs typeface="Montserrat"/>
                <a:sym typeface="Montserrat"/>
              </a:defRPr>
            </a:lvl1pPr>
            <a:lvl2pPr algn="ctr">
              <a:spcBef>
                <a:spcPts val="0"/>
              </a:spcBef>
              <a:buSzPct val="100000"/>
              <a:buFont typeface="Montserrat"/>
              <a:defRPr sz="14000">
                <a:latin typeface="Montserrat"/>
                <a:ea typeface="Montserrat"/>
                <a:cs typeface="Montserrat"/>
                <a:sym typeface="Montserrat"/>
              </a:defRPr>
            </a:lvl2pPr>
            <a:lvl3pPr algn="ctr">
              <a:spcBef>
                <a:spcPts val="0"/>
              </a:spcBef>
              <a:buSzPct val="100000"/>
              <a:buFont typeface="Montserrat"/>
              <a:defRPr sz="14000">
                <a:latin typeface="Montserrat"/>
                <a:ea typeface="Montserrat"/>
                <a:cs typeface="Montserrat"/>
                <a:sym typeface="Montserrat"/>
              </a:defRPr>
            </a:lvl3pPr>
            <a:lvl4pPr algn="ctr">
              <a:spcBef>
                <a:spcPts val="0"/>
              </a:spcBef>
              <a:buSzPct val="100000"/>
              <a:buFont typeface="Montserrat"/>
              <a:defRPr sz="14000">
                <a:latin typeface="Montserrat"/>
                <a:ea typeface="Montserrat"/>
                <a:cs typeface="Montserrat"/>
                <a:sym typeface="Montserrat"/>
              </a:defRPr>
            </a:lvl4pPr>
            <a:lvl5pPr algn="ctr">
              <a:spcBef>
                <a:spcPts val="0"/>
              </a:spcBef>
              <a:buSzPct val="100000"/>
              <a:buFont typeface="Montserrat"/>
              <a:defRPr sz="14000">
                <a:latin typeface="Montserrat"/>
                <a:ea typeface="Montserrat"/>
                <a:cs typeface="Montserrat"/>
                <a:sym typeface="Montserrat"/>
              </a:defRPr>
            </a:lvl5pPr>
            <a:lvl6pPr algn="ctr">
              <a:spcBef>
                <a:spcPts val="0"/>
              </a:spcBef>
              <a:buSzPct val="100000"/>
              <a:buFont typeface="Montserrat"/>
              <a:defRPr sz="14000">
                <a:latin typeface="Montserrat"/>
                <a:ea typeface="Montserrat"/>
                <a:cs typeface="Montserrat"/>
                <a:sym typeface="Montserrat"/>
              </a:defRPr>
            </a:lvl6pPr>
            <a:lvl7pPr algn="ctr">
              <a:spcBef>
                <a:spcPts val="0"/>
              </a:spcBef>
              <a:buSzPct val="100000"/>
              <a:buFont typeface="Montserrat"/>
              <a:defRPr sz="14000">
                <a:latin typeface="Montserrat"/>
                <a:ea typeface="Montserrat"/>
                <a:cs typeface="Montserrat"/>
                <a:sym typeface="Montserrat"/>
              </a:defRPr>
            </a:lvl7pPr>
            <a:lvl8pPr algn="ctr">
              <a:spcBef>
                <a:spcPts val="0"/>
              </a:spcBef>
              <a:buSzPct val="100000"/>
              <a:buFont typeface="Montserrat"/>
              <a:defRPr sz="14000">
                <a:latin typeface="Montserrat"/>
                <a:ea typeface="Montserrat"/>
                <a:cs typeface="Montserrat"/>
                <a:sym typeface="Montserrat"/>
              </a:defRPr>
            </a:lvl8pPr>
            <a:lvl9pPr algn="ctr">
              <a:spcBef>
                <a:spcPts val="0"/>
              </a:spcBef>
              <a:buSzPct val="100000"/>
              <a:buFont typeface="Montserrat"/>
              <a:defRPr sz="14000">
                <a:latin typeface="Montserrat"/>
                <a:ea typeface="Montserrat"/>
                <a:cs typeface="Montserrat"/>
                <a:sym typeface="Montserrat"/>
              </a:defRPr>
            </a:lvl9pPr>
          </a:lstStyle>
          <a:p>
            <a:endParaRPr/>
          </a:p>
        </p:txBody>
      </p:sp>
      <p:sp>
        <p:nvSpPr>
          <p:cNvPr id="49" name="Shape 49"/>
          <p:cNvSpPr txBox="1">
            <a:spLocks noGrp="1"/>
          </p:cNvSpPr>
          <p:nvPr>
            <p:ph type="body" idx="1"/>
          </p:nvPr>
        </p:nvSpPr>
        <p:spPr>
          <a:xfrm>
            <a:off x="311701" y="4304567"/>
            <a:ext cx="8520599" cy="17344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0" name="Shape 50"/>
          <p:cNvSpPr txBox="1">
            <a:spLocks noGrp="1"/>
          </p:cNvSpPr>
          <p:nvPr>
            <p:ph type="sldNum" idx="12"/>
          </p:nvPr>
        </p:nvSpPr>
        <p:spPr>
          <a:xfrm>
            <a:off x="849800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7335332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sldNum" idx="12"/>
          </p:nvPr>
        </p:nvSpPr>
        <p:spPr>
          <a:xfrm>
            <a:off x="8498000" y="6251677"/>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2632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78"/>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C6AA2-4D3A-4971-9012-9BAF7AE74998}"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C0277-AC32-4F98-896B-B2D59E41BF03}"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C6AA2-4D3A-4971-9012-9BAF7AE74998}"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C0277-AC32-4F98-896B-B2D59E41BF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61C6AA2-4D3A-4971-9012-9BAF7AE74998}" type="datetimeFigureOut">
              <a:rPr lang="en-US" smtClean="0"/>
              <a:pPr/>
              <a:t>10/13/2015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01C0277-AC32-4F98-896B-B2D59E41BF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13" y="593384"/>
            <a:ext cx="8520599" cy="763599"/>
          </a:xfrm>
          <a:prstGeom prst="rect">
            <a:avLst/>
          </a:prstGeom>
          <a:noFill/>
          <a:ln>
            <a:noFill/>
          </a:ln>
        </p:spPr>
        <p:txBody>
          <a:bodyPr lIns="91425" tIns="91425" rIns="91425" bIns="91425" anchor="t"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13" y="1645433"/>
            <a:ext cx="8520599" cy="444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7" name="Shape 7"/>
          <p:cNvSpPr txBox="1">
            <a:spLocks noGrp="1"/>
          </p:cNvSpPr>
          <p:nvPr>
            <p:ph type="sldNum" idx="12"/>
          </p:nvPr>
        </p:nvSpPr>
        <p:spPr>
          <a:xfrm>
            <a:off x="8498038" y="6251677"/>
            <a:ext cx="548699" cy="524800"/>
          </a:xfrm>
          <a:prstGeom prst="rect">
            <a:avLst/>
          </a:prstGeom>
          <a:noFill/>
          <a:ln>
            <a:noFill/>
          </a:ln>
        </p:spPr>
        <p:txBody>
          <a:bodyPr lIns="91425" tIns="91425" rIns="91425" bIns="91425" anchor="ctr" anchorCtr="0">
            <a:noAutofit/>
          </a:bodyPr>
          <a:lstStyle/>
          <a:p>
            <a:pPr algn="r"/>
            <a:fld id="{00000000-1234-1234-1234-123412341234}" type="slidenum">
              <a:rPr lang="en" sz="1000" kern="0">
                <a:solidFill>
                  <a:srgbClr val="000000"/>
                </a:solidFill>
                <a:latin typeface="Playfair Display"/>
                <a:ea typeface="Playfair Display"/>
                <a:cs typeface="Playfair Display"/>
                <a:sym typeface="Playfair Display"/>
                <a:rtl val="0"/>
              </a:rPr>
              <a:pPr algn="r"/>
              <a:t>‹#›</a:t>
            </a:fld>
            <a:endParaRPr lang="en" sz="1000" kern="0">
              <a:solidFill>
                <a:srgbClr val="000000"/>
              </a:solidFill>
              <a:latin typeface="Playfair Display"/>
              <a:ea typeface="Playfair Display"/>
              <a:cs typeface="Playfair Display"/>
              <a:sym typeface="Playfair Display"/>
              <a:rtl val="0"/>
            </a:endParaRPr>
          </a:p>
        </p:txBody>
      </p:sp>
    </p:spTree>
    <p:extLst>
      <p:ext uri="{BB962C8B-B14F-4D97-AF65-F5344CB8AC3E}">
        <p14:creationId xmlns:p14="http://schemas.microsoft.com/office/powerpoint/2010/main" val="2347435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13" y="593384"/>
            <a:ext cx="8520599" cy="763599"/>
          </a:xfrm>
          <a:prstGeom prst="rect">
            <a:avLst/>
          </a:prstGeom>
          <a:noFill/>
          <a:ln>
            <a:noFill/>
          </a:ln>
        </p:spPr>
        <p:txBody>
          <a:bodyPr lIns="91425" tIns="91425" rIns="91425" bIns="91425" anchor="t"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13" y="1645433"/>
            <a:ext cx="8520599" cy="444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7" name="Shape 7"/>
          <p:cNvSpPr txBox="1">
            <a:spLocks noGrp="1"/>
          </p:cNvSpPr>
          <p:nvPr>
            <p:ph type="sldNum" idx="12"/>
          </p:nvPr>
        </p:nvSpPr>
        <p:spPr>
          <a:xfrm>
            <a:off x="8498034" y="6251677"/>
            <a:ext cx="548699" cy="524800"/>
          </a:xfrm>
          <a:prstGeom prst="rect">
            <a:avLst/>
          </a:prstGeom>
          <a:noFill/>
          <a:ln>
            <a:noFill/>
          </a:ln>
        </p:spPr>
        <p:txBody>
          <a:bodyPr lIns="91425" tIns="91425" rIns="91425" bIns="91425" anchor="ctr" anchorCtr="0">
            <a:noAutofit/>
          </a:bodyPr>
          <a:lstStyle/>
          <a:p>
            <a:pPr algn="r"/>
            <a:fld id="{00000000-1234-1234-1234-123412341234}" type="slidenum">
              <a:rPr lang="en" sz="1000" kern="0">
                <a:solidFill>
                  <a:srgbClr val="000000"/>
                </a:solidFill>
                <a:latin typeface="Playfair Display"/>
                <a:ea typeface="Playfair Display"/>
                <a:cs typeface="Playfair Display"/>
                <a:sym typeface="Playfair Display"/>
                <a:rtl val="0"/>
              </a:rPr>
              <a:pPr algn="r"/>
              <a:t>‹#›</a:t>
            </a:fld>
            <a:endParaRPr lang="en" sz="1000" kern="0">
              <a:solidFill>
                <a:srgbClr val="000000"/>
              </a:solidFill>
              <a:latin typeface="Playfair Display"/>
              <a:ea typeface="Playfair Display"/>
              <a:cs typeface="Playfair Display"/>
              <a:sym typeface="Playfair Display"/>
              <a:rtl val="0"/>
            </a:endParaRPr>
          </a:p>
        </p:txBody>
      </p:sp>
    </p:spTree>
    <p:extLst>
      <p:ext uri="{BB962C8B-B14F-4D97-AF65-F5344CB8AC3E}">
        <p14:creationId xmlns:p14="http://schemas.microsoft.com/office/powerpoint/2010/main" val="394591833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13" y="593384"/>
            <a:ext cx="8520599" cy="763599"/>
          </a:xfrm>
          <a:prstGeom prst="rect">
            <a:avLst/>
          </a:prstGeom>
          <a:noFill/>
          <a:ln>
            <a:noFill/>
          </a:ln>
        </p:spPr>
        <p:txBody>
          <a:bodyPr lIns="91425" tIns="91425" rIns="91425" bIns="91425" anchor="t"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13" y="1645433"/>
            <a:ext cx="8520599" cy="444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7" name="Shape 7"/>
          <p:cNvSpPr txBox="1">
            <a:spLocks noGrp="1"/>
          </p:cNvSpPr>
          <p:nvPr>
            <p:ph type="sldNum" idx="12"/>
          </p:nvPr>
        </p:nvSpPr>
        <p:spPr>
          <a:xfrm>
            <a:off x="8498028" y="6251677"/>
            <a:ext cx="548699" cy="524800"/>
          </a:xfrm>
          <a:prstGeom prst="rect">
            <a:avLst/>
          </a:prstGeom>
          <a:noFill/>
          <a:ln>
            <a:noFill/>
          </a:ln>
        </p:spPr>
        <p:txBody>
          <a:bodyPr lIns="91425" tIns="91425" rIns="91425" bIns="91425" anchor="ctr" anchorCtr="0">
            <a:noAutofit/>
          </a:bodyPr>
          <a:lstStyle/>
          <a:p>
            <a:pPr algn="r"/>
            <a:fld id="{00000000-1234-1234-1234-123412341234}" type="slidenum">
              <a:rPr lang="en" sz="1000" kern="0">
                <a:solidFill>
                  <a:srgbClr val="000000"/>
                </a:solidFill>
                <a:latin typeface="Playfair Display"/>
                <a:ea typeface="Playfair Display"/>
                <a:cs typeface="Playfair Display"/>
                <a:sym typeface="Playfair Display"/>
                <a:rtl val="0"/>
              </a:rPr>
              <a:pPr algn="r"/>
              <a:t>‹#›</a:t>
            </a:fld>
            <a:endParaRPr lang="en" sz="1000" kern="0">
              <a:solidFill>
                <a:srgbClr val="000000"/>
              </a:solidFill>
              <a:latin typeface="Playfair Display"/>
              <a:ea typeface="Playfair Display"/>
              <a:cs typeface="Playfair Display"/>
              <a:sym typeface="Playfair Display"/>
              <a:rtl val="0"/>
            </a:endParaRPr>
          </a:p>
        </p:txBody>
      </p:sp>
    </p:spTree>
    <p:extLst>
      <p:ext uri="{BB962C8B-B14F-4D97-AF65-F5344CB8AC3E}">
        <p14:creationId xmlns:p14="http://schemas.microsoft.com/office/powerpoint/2010/main" val="2401554673"/>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13" y="593381"/>
            <a:ext cx="8520599" cy="763599"/>
          </a:xfrm>
          <a:prstGeom prst="rect">
            <a:avLst/>
          </a:prstGeom>
          <a:noFill/>
          <a:ln>
            <a:noFill/>
          </a:ln>
        </p:spPr>
        <p:txBody>
          <a:bodyPr lIns="91425" tIns="91425" rIns="91425" bIns="91425" anchor="t"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13" y="1645433"/>
            <a:ext cx="8520599" cy="444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7" name="Shape 7"/>
          <p:cNvSpPr txBox="1">
            <a:spLocks noGrp="1"/>
          </p:cNvSpPr>
          <p:nvPr>
            <p:ph type="sldNum" idx="12"/>
          </p:nvPr>
        </p:nvSpPr>
        <p:spPr>
          <a:xfrm>
            <a:off x="8498020" y="6251677"/>
            <a:ext cx="548699" cy="524800"/>
          </a:xfrm>
          <a:prstGeom prst="rect">
            <a:avLst/>
          </a:prstGeom>
          <a:noFill/>
          <a:ln>
            <a:noFill/>
          </a:ln>
        </p:spPr>
        <p:txBody>
          <a:bodyPr lIns="91425" tIns="91425" rIns="91425" bIns="91425" anchor="ctr" anchorCtr="0">
            <a:noAutofit/>
          </a:bodyPr>
          <a:lstStyle/>
          <a:p>
            <a:pPr algn="r"/>
            <a:fld id="{00000000-1234-1234-1234-123412341234}" type="slidenum">
              <a:rPr lang="en" sz="1000" kern="0">
                <a:solidFill>
                  <a:srgbClr val="000000"/>
                </a:solidFill>
                <a:latin typeface="Playfair Display"/>
                <a:ea typeface="Playfair Display"/>
                <a:cs typeface="Playfair Display"/>
                <a:sym typeface="Playfair Display"/>
                <a:rtl val="0"/>
              </a:rPr>
              <a:pPr algn="r"/>
              <a:t>‹#›</a:t>
            </a:fld>
            <a:endParaRPr lang="en" sz="1000" kern="0">
              <a:solidFill>
                <a:srgbClr val="000000"/>
              </a:solidFill>
              <a:latin typeface="Playfair Display"/>
              <a:ea typeface="Playfair Display"/>
              <a:cs typeface="Playfair Display"/>
              <a:sym typeface="Playfair Display"/>
              <a:rtl val="0"/>
            </a:endParaRPr>
          </a:p>
        </p:txBody>
      </p:sp>
    </p:spTree>
    <p:extLst>
      <p:ext uri="{BB962C8B-B14F-4D97-AF65-F5344CB8AC3E}">
        <p14:creationId xmlns:p14="http://schemas.microsoft.com/office/powerpoint/2010/main" val="1900557829"/>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11" y="593374"/>
            <a:ext cx="8520599" cy="763599"/>
          </a:xfrm>
          <a:prstGeom prst="rect">
            <a:avLst/>
          </a:prstGeom>
          <a:noFill/>
          <a:ln>
            <a:noFill/>
          </a:ln>
        </p:spPr>
        <p:txBody>
          <a:bodyPr lIns="91425" tIns="91425" rIns="91425" bIns="91425" anchor="t"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11" y="1645433"/>
            <a:ext cx="8520599" cy="444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7" name="Shape 7"/>
          <p:cNvSpPr txBox="1">
            <a:spLocks noGrp="1"/>
          </p:cNvSpPr>
          <p:nvPr>
            <p:ph type="sldNum" idx="12"/>
          </p:nvPr>
        </p:nvSpPr>
        <p:spPr>
          <a:xfrm>
            <a:off x="8498010" y="6251677"/>
            <a:ext cx="548699" cy="524800"/>
          </a:xfrm>
          <a:prstGeom prst="rect">
            <a:avLst/>
          </a:prstGeom>
          <a:noFill/>
          <a:ln>
            <a:noFill/>
          </a:ln>
        </p:spPr>
        <p:txBody>
          <a:bodyPr lIns="91425" tIns="91425" rIns="91425" bIns="91425" anchor="ctr" anchorCtr="0">
            <a:noAutofit/>
          </a:bodyPr>
          <a:lstStyle/>
          <a:p>
            <a:pPr algn="r"/>
            <a:fld id="{00000000-1234-1234-1234-123412341234}" type="slidenum">
              <a:rPr lang="en" sz="1000" kern="0">
                <a:solidFill>
                  <a:srgbClr val="000000"/>
                </a:solidFill>
                <a:latin typeface="Playfair Display"/>
                <a:ea typeface="Playfair Display"/>
                <a:cs typeface="Playfair Display"/>
                <a:sym typeface="Playfair Display"/>
                <a:rtl val="0"/>
              </a:rPr>
              <a:pPr algn="r"/>
              <a:t>‹#›</a:t>
            </a:fld>
            <a:endParaRPr lang="en" sz="1000" kern="0">
              <a:solidFill>
                <a:srgbClr val="000000"/>
              </a:solidFill>
              <a:latin typeface="Playfair Display"/>
              <a:ea typeface="Playfair Display"/>
              <a:cs typeface="Playfair Display"/>
              <a:sym typeface="Playfair Display"/>
              <a:rtl val="0"/>
            </a:endParaRPr>
          </a:p>
        </p:txBody>
      </p:sp>
    </p:spTree>
    <p:extLst>
      <p:ext uri="{BB962C8B-B14F-4D97-AF65-F5344CB8AC3E}">
        <p14:creationId xmlns:p14="http://schemas.microsoft.com/office/powerpoint/2010/main" val="2143828474"/>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1" y="593367"/>
            <a:ext cx="8520599" cy="763599"/>
          </a:xfrm>
          <a:prstGeom prst="rect">
            <a:avLst/>
          </a:prstGeom>
          <a:noFill/>
          <a:ln>
            <a:noFill/>
          </a:ln>
        </p:spPr>
        <p:txBody>
          <a:bodyPr lIns="91425" tIns="91425" rIns="91425" bIns="91425" anchor="t"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01" y="1645433"/>
            <a:ext cx="8520599" cy="444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7" name="Shape 7"/>
          <p:cNvSpPr txBox="1">
            <a:spLocks noGrp="1"/>
          </p:cNvSpPr>
          <p:nvPr>
            <p:ph type="sldNum" idx="12"/>
          </p:nvPr>
        </p:nvSpPr>
        <p:spPr>
          <a:xfrm>
            <a:off x="8498000" y="6251677"/>
            <a:ext cx="548699" cy="524800"/>
          </a:xfrm>
          <a:prstGeom prst="rect">
            <a:avLst/>
          </a:prstGeom>
          <a:noFill/>
          <a:ln>
            <a:noFill/>
          </a:ln>
        </p:spPr>
        <p:txBody>
          <a:bodyPr lIns="91425" tIns="91425" rIns="91425" bIns="91425" anchor="ctr" anchorCtr="0">
            <a:noAutofit/>
          </a:bodyPr>
          <a:lstStyle/>
          <a:p>
            <a:pPr algn="r"/>
            <a:fld id="{00000000-1234-1234-1234-123412341234}" type="slidenum">
              <a:rPr lang="en" sz="1000" kern="0">
                <a:solidFill>
                  <a:srgbClr val="000000"/>
                </a:solidFill>
                <a:latin typeface="Playfair Display"/>
                <a:ea typeface="Playfair Display"/>
                <a:cs typeface="Playfair Display"/>
                <a:sym typeface="Playfair Display"/>
                <a:rtl val="0"/>
              </a:rPr>
              <a:pPr algn="r"/>
              <a:t>‹#›</a:t>
            </a:fld>
            <a:endParaRPr lang="en" sz="1000" kern="0">
              <a:solidFill>
                <a:srgbClr val="000000"/>
              </a:solidFill>
              <a:latin typeface="Playfair Display"/>
              <a:ea typeface="Playfair Display"/>
              <a:cs typeface="Playfair Display"/>
              <a:sym typeface="Playfair Display"/>
              <a:rtl val="0"/>
            </a:endParaRPr>
          </a:p>
        </p:txBody>
      </p:sp>
    </p:spTree>
    <p:extLst>
      <p:ext uri="{BB962C8B-B14F-4D97-AF65-F5344CB8AC3E}">
        <p14:creationId xmlns:p14="http://schemas.microsoft.com/office/powerpoint/2010/main" val="3405248122"/>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72316" y="248752"/>
            <a:ext cx="8520599" cy="1303599"/>
          </a:xfrm>
          <a:prstGeom prst="rect">
            <a:avLst/>
          </a:prstGeom>
        </p:spPr>
        <p:txBody>
          <a:bodyPr lIns="91425" tIns="91425" rIns="91425" bIns="91425" anchor="ctr" anchorCtr="0">
            <a:noAutofit/>
          </a:bodyPr>
          <a:lstStyle/>
          <a:p>
            <a:pPr>
              <a:spcBef>
                <a:spcPts val="0"/>
              </a:spcBef>
              <a:buNone/>
            </a:pPr>
            <a:r>
              <a:rPr lang="en"/>
              <a:t>Warm- up</a:t>
            </a:r>
          </a:p>
        </p:txBody>
      </p:sp>
      <p:pic>
        <p:nvPicPr>
          <p:cNvPr id="55" name="Shape 55"/>
          <p:cNvPicPr preferRelativeResize="0"/>
          <p:nvPr/>
        </p:nvPicPr>
        <p:blipFill rotWithShape="1">
          <a:blip r:embed="rId3">
            <a:alphaModFix/>
          </a:blip>
          <a:srcRect l="45114" t="37799" r="32543" b="19541"/>
          <a:stretch/>
        </p:blipFill>
        <p:spPr>
          <a:xfrm>
            <a:off x="814567" y="1541467"/>
            <a:ext cx="3639201" cy="5211068"/>
          </a:xfrm>
          <a:prstGeom prst="rect">
            <a:avLst/>
          </a:prstGeom>
          <a:noFill/>
          <a:ln>
            <a:noFill/>
          </a:ln>
        </p:spPr>
      </p:pic>
      <p:sp>
        <p:nvSpPr>
          <p:cNvPr id="56" name="Shape 56"/>
          <p:cNvSpPr txBox="1"/>
          <p:nvPr/>
        </p:nvSpPr>
        <p:spPr>
          <a:xfrm>
            <a:off x="5347154" y="2093300"/>
            <a:ext cx="2167799" cy="4256800"/>
          </a:xfrm>
          <a:prstGeom prst="rect">
            <a:avLst/>
          </a:prstGeom>
          <a:noFill/>
          <a:ln>
            <a:noFill/>
          </a:ln>
        </p:spPr>
        <p:txBody>
          <a:bodyPr lIns="91425" tIns="91425" rIns="91425" bIns="91425" anchor="t" anchorCtr="0">
            <a:noAutofit/>
          </a:bodyPr>
          <a:lstStyle/>
          <a:p>
            <a:pPr>
              <a:lnSpc>
                <a:spcPct val="150000"/>
              </a:lnSpc>
            </a:pPr>
            <a:r>
              <a:rPr lang="en" sz="1400" kern="0">
                <a:solidFill>
                  <a:srgbClr val="EFEFEF"/>
                </a:solidFill>
                <a:cs typeface="Arial"/>
                <a:sym typeface="Arial"/>
                <a:rtl val="0"/>
              </a:rPr>
              <a:t>a=</a:t>
            </a:r>
          </a:p>
          <a:p>
            <a:pPr>
              <a:lnSpc>
                <a:spcPct val="150000"/>
              </a:lnSpc>
            </a:pPr>
            <a:r>
              <a:rPr lang="en" sz="1400" kern="0">
                <a:solidFill>
                  <a:srgbClr val="EFEFEF"/>
                </a:solidFill>
                <a:cs typeface="Arial"/>
                <a:sym typeface="Arial"/>
                <a:rtl val="0"/>
              </a:rPr>
              <a:t>b=</a:t>
            </a:r>
          </a:p>
          <a:p>
            <a:pPr>
              <a:lnSpc>
                <a:spcPct val="150000"/>
              </a:lnSpc>
            </a:pPr>
            <a:r>
              <a:rPr lang="en" sz="1400" kern="0">
                <a:solidFill>
                  <a:srgbClr val="EFEFEF"/>
                </a:solidFill>
                <a:cs typeface="Arial"/>
                <a:sym typeface="Arial"/>
                <a:rtl val="0"/>
              </a:rPr>
              <a:t>c=</a:t>
            </a:r>
          </a:p>
          <a:p>
            <a:pPr>
              <a:lnSpc>
                <a:spcPct val="150000"/>
              </a:lnSpc>
            </a:pPr>
            <a:r>
              <a:rPr lang="en" sz="1400" kern="0">
                <a:solidFill>
                  <a:srgbClr val="EFEFEF"/>
                </a:solidFill>
                <a:cs typeface="Arial"/>
                <a:sym typeface="Arial"/>
                <a:rtl val="0"/>
              </a:rPr>
              <a:t>d=</a:t>
            </a:r>
          </a:p>
          <a:p>
            <a:pPr>
              <a:lnSpc>
                <a:spcPct val="150000"/>
              </a:lnSpc>
            </a:pPr>
            <a:r>
              <a:rPr lang="en" sz="1400" kern="0">
                <a:solidFill>
                  <a:srgbClr val="EFEFEF"/>
                </a:solidFill>
                <a:cs typeface="Arial"/>
                <a:sym typeface="Arial"/>
                <a:rtl val="0"/>
              </a:rPr>
              <a:t>e=</a:t>
            </a:r>
          </a:p>
          <a:p>
            <a:pPr>
              <a:lnSpc>
                <a:spcPct val="150000"/>
              </a:lnSpc>
            </a:pPr>
            <a:r>
              <a:rPr lang="en" sz="1400" kern="0">
                <a:solidFill>
                  <a:srgbClr val="EFEFEF"/>
                </a:solidFill>
                <a:cs typeface="Arial"/>
                <a:sym typeface="Arial"/>
                <a:rtl val="0"/>
              </a:rPr>
              <a:t>f=</a:t>
            </a:r>
          </a:p>
          <a:p>
            <a:pPr>
              <a:lnSpc>
                <a:spcPct val="150000"/>
              </a:lnSpc>
            </a:pPr>
            <a:r>
              <a:rPr lang="en" sz="1400" kern="0">
                <a:solidFill>
                  <a:srgbClr val="EFEFEF"/>
                </a:solidFill>
                <a:cs typeface="Arial"/>
                <a:sym typeface="Arial"/>
                <a:rtl val="0"/>
              </a:rPr>
              <a:t>g=</a:t>
            </a:r>
          </a:p>
          <a:p>
            <a:pPr>
              <a:lnSpc>
                <a:spcPct val="150000"/>
              </a:lnSpc>
            </a:pPr>
            <a:r>
              <a:rPr lang="en" sz="1400" kern="0">
                <a:solidFill>
                  <a:srgbClr val="EFEFEF"/>
                </a:solidFill>
                <a:cs typeface="Arial"/>
                <a:sym typeface="Arial"/>
                <a:rtl val="0"/>
              </a:rPr>
              <a:t>h=</a:t>
            </a:r>
          </a:p>
        </p:txBody>
      </p:sp>
      <p:sp>
        <p:nvSpPr>
          <p:cNvPr id="57" name="Shape 57"/>
          <p:cNvSpPr txBox="1"/>
          <p:nvPr/>
        </p:nvSpPr>
        <p:spPr>
          <a:xfrm>
            <a:off x="4788775" y="6139827"/>
            <a:ext cx="4177800" cy="481599"/>
          </a:xfrm>
          <a:prstGeom prst="rect">
            <a:avLst/>
          </a:prstGeom>
          <a:noFill/>
          <a:ln>
            <a:noFill/>
          </a:ln>
        </p:spPr>
        <p:txBody>
          <a:bodyPr lIns="91425" tIns="91425" rIns="91425" bIns="91425" anchor="t" anchorCtr="0">
            <a:noAutofit/>
          </a:bodyPr>
          <a:lstStyle/>
          <a:p>
            <a:r>
              <a:rPr lang="en" kern="0">
                <a:solidFill>
                  <a:srgbClr val="FFFF00"/>
                </a:solidFill>
                <a:cs typeface="Arial"/>
                <a:sym typeface="Arial"/>
                <a:rtl val="0"/>
              </a:rPr>
              <a:t>Homework out for checking!!!</a:t>
            </a:r>
          </a:p>
        </p:txBody>
      </p:sp>
    </p:spTree>
    <p:extLst>
      <p:ext uri="{BB962C8B-B14F-4D97-AF65-F5344CB8AC3E}">
        <p14:creationId xmlns:p14="http://schemas.microsoft.com/office/powerpoint/2010/main" val="1667735616"/>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into groups</a:t>
            </a:r>
            <a:endParaRPr lang="en-US" dirty="0"/>
          </a:p>
        </p:txBody>
      </p:sp>
      <p:sp>
        <p:nvSpPr>
          <p:cNvPr id="3" name="Content Placeholder 2"/>
          <p:cNvSpPr>
            <a:spLocks noGrp="1"/>
          </p:cNvSpPr>
          <p:nvPr>
            <p:ph idx="1"/>
          </p:nvPr>
        </p:nvSpPr>
        <p:spPr/>
        <p:txBody>
          <a:bodyPr/>
          <a:lstStyle/>
          <a:p>
            <a:r>
              <a:rPr lang="en-US" dirty="0" smtClean="0"/>
              <a:t>Each group will investigate one case- SSS, SAS, ASA, SAA, AAA, or SSA.</a:t>
            </a:r>
          </a:p>
          <a:p>
            <a:r>
              <a:rPr lang="en-US" dirty="0" smtClean="0"/>
              <a:t>You will follow the investigation and decide if the shortcut works to show that two triangles are congruent. </a:t>
            </a:r>
          </a:p>
          <a:p>
            <a:r>
              <a:rPr lang="en-US" dirty="0" smtClean="0"/>
              <a:t>You will then present your findings to the class. </a:t>
            </a:r>
          </a:p>
          <a:p>
            <a:r>
              <a:rPr lang="en-US" dirty="0" smtClean="0"/>
              <a:t>You will need- a blank sheet of paper, a compass, and a sharpened pencil. </a:t>
            </a:r>
          </a:p>
        </p:txBody>
      </p:sp>
    </p:spTree>
    <p:extLst>
      <p:ext uri="{BB962C8B-B14F-4D97-AF65-F5344CB8AC3E}">
        <p14:creationId xmlns:p14="http://schemas.microsoft.com/office/powerpoint/2010/main" val="1655107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1- SSS</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42592" t="10101" r="8333" b="37706"/>
          <a:stretch>
            <a:fillRect/>
          </a:stretch>
        </p:blipFill>
        <p:spPr>
          <a:xfrm>
            <a:off x="1705329" y="1600200"/>
            <a:ext cx="5733342" cy="4876800"/>
          </a:xfrm>
        </p:spPr>
      </p:pic>
    </p:spTree>
    <p:extLst>
      <p:ext uri="{BB962C8B-B14F-4D97-AF65-F5344CB8AC3E}">
        <p14:creationId xmlns:p14="http://schemas.microsoft.com/office/powerpoint/2010/main" val="2595441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your notes: </a:t>
            </a:r>
            <a:endParaRPr lang="en-US" dirty="0"/>
          </a:p>
        </p:txBody>
      </p:sp>
      <p:sp>
        <p:nvSpPr>
          <p:cNvPr id="3" name="Content Placeholder 2"/>
          <p:cNvSpPr>
            <a:spLocks noGrp="1"/>
          </p:cNvSpPr>
          <p:nvPr>
            <p:ph idx="1"/>
          </p:nvPr>
        </p:nvSpPr>
        <p:spPr/>
        <p:txBody>
          <a:bodyPr/>
          <a:lstStyle/>
          <a:p>
            <a:r>
              <a:rPr lang="en-US" dirty="0" smtClean="0"/>
              <a:t>1. Triangle Congruence Shortcut: ___________________</a:t>
            </a:r>
          </a:p>
          <a:p>
            <a:endParaRPr lang="en-US" dirty="0"/>
          </a:p>
          <a:p>
            <a:endParaRPr lang="en-US" dirty="0"/>
          </a:p>
        </p:txBody>
      </p:sp>
      <p:pic>
        <p:nvPicPr>
          <p:cNvPr id="5" name="Picture 4"/>
          <p:cNvPicPr>
            <a:picLocks noChangeAspect="1"/>
          </p:cNvPicPr>
          <p:nvPr/>
        </p:nvPicPr>
        <p:blipFill>
          <a:blip r:embed="rId2"/>
          <a:stretch>
            <a:fillRect/>
          </a:stretch>
        </p:blipFill>
        <p:spPr>
          <a:xfrm>
            <a:off x="0" y="2514601"/>
            <a:ext cx="9348632" cy="1791355"/>
          </a:xfrm>
          <a:prstGeom prst="rect">
            <a:avLst/>
          </a:prstGeom>
        </p:spPr>
      </p:pic>
    </p:spTree>
    <p:extLst>
      <p:ext uri="{BB962C8B-B14F-4D97-AF65-F5344CB8AC3E}">
        <p14:creationId xmlns:p14="http://schemas.microsoft.com/office/powerpoint/2010/main" val="1825045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r>
              <a:rPr lang="en-US" dirty="0" smtClean="0"/>
              <a:t>Group 2 - SAS</a:t>
            </a:r>
            <a:endParaRPr lang="en-US" dirty="0"/>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47501" t="13281" r="5624" b="37500"/>
          <a:stretch>
            <a:fillRect/>
          </a:stretch>
        </p:blipFill>
        <p:spPr bwMode="auto">
          <a:xfrm>
            <a:off x="1638300" y="2298798"/>
            <a:ext cx="5247556" cy="440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48750" t="80377" r="12500" b="11740"/>
          <a:stretch>
            <a:fillRect/>
          </a:stretch>
        </p:blipFill>
        <p:spPr bwMode="auto">
          <a:xfrm>
            <a:off x="1371600" y="1295401"/>
            <a:ext cx="5638800" cy="91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3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your notes: </a:t>
            </a:r>
            <a:endParaRPr lang="en-US" dirty="0"/>
          </a:p>
        </p:txBody>
      </p:sp>
      <p:sp>
        <p:nvSpPr>
          <p:cNvPr id="3" name="Content Placeholder 2"/>
          <p:cNvSpPr>
            <a:spLocks noGrp="1"/>
          </p:cNvSpPr>
          <p:nvPr>
            <p:ph idx="1"/>
          </p:nvPr>
        </p:nvSpPr>
        <p:spPr/>
        <p:txBody>
          <a:bodyPr/>
          <a:lstStyle/>
          <a:p>
            <a:r>
              <a:rPr lang="en-US" dirty="0"/>
              <a:t>2</a:t>
            </a:r>
            <a:r>
              <a:rPr lang="en-US" dirty="0" smtClean="0"/>
              <a:t>. Triangle Congruence Shortcut: ___________________</a:t>
            </a:r>
          </a:p>
          <a:p>
            <a:endParaRPr lang="en-US" dirty="0"/>
          </a:p>
          <a:p>
            <a:endParaRPr lang="en-US" dirty="0"/>
          </a:p>
        </p:txBody>
      </p:sp>
      <p:pic>
        <p:nvPicPr>
          <p:cNvPr id="5" name="Picture 4"/>
          <p:cNvPicPr>
            <a:picLocks noChangeAspect="1"/>
          </p:cNvPicPr>
          <p:nvPr/>
        </p:nvPicPr>
        <p:blipFill>
          <a:blip r:embed="rId2"/>
          <a:stretch>
            <a:fillRect/>
          </a:stretch>
        </p:blipFill>
        <p:spPr>
          <a:xfrm>
            <a:off x="0" y="2514601"/>
            <a:ext cx="9348632" cy="1791355"/>
          </a:xfrm>
          <a:prstGeom prst="rect">
            <a:avLst/>
          </a:prstGeom>
        </p:spPr>
      </p:pic>
    </p:spTree>
    <p:extLst>
      <p:ext uri="{BB962C8B-B14F-4D97-AF65-F5344CB8AC3E}">
        <p14:creationId xmlns:p14="http://schemas.microsoft.com/office/powerpoint/2010/main" val="842434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3-  SSA</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794" y="1600201"/>
            <a:ext cx="7077075" cy="4819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287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4-  ASA</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0150" y="1306369"/>
            <a:ext cx="6943725" cy="558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858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your notes: </a:t>
            </a:r>
            <a:endParaRPr lang="en-US" dirty="0"/>
          </a:p>
        </p:txBody>
      </p:sp>
      <p:sp>
        <p:nvSpPr>
          <p:cNvPr id="3" name="Content Placeholder 2"/>
          <p:cNvSpPr>
            <a:spLocks noGrp="1"/>
          </p:cNvSpPr>
          <p:nvPr>
            <p:ph idx="1"/>
          </p:nvPr>
        </p:nvSpPr>
        <p:spPr/>
        <p:txBody>
          <a:bodyPr/>
          <a:lstStyle/>
          <a:p>
            <a:r>
              <a:rPr lang="en-US" dirty="0"/>
              <a:t>3</a:t>
            </a:r>
            <a:r>
              <a:rPr lang="en-US" dirty="0" smtClean="0"/>
              <a:t>. Triangle Congruence Shortcut: ___________________</a:t>
            </a:r>
          </a:p>
          <a:p>
            <a:endParaRPr lang="en-US" dirty="0"/>
          </a:p>
          <a:p>
            <a:endParaRPr lang="en-US" dirty="0"/>
          </a:p>
        </p:txBody>
      </p:sp>
      <p:pic>
        <p:nvPicPr>
          <p:cNvPr id="5" name="Picture 4"/>
          <p:cNvPicPr>
            <a:picLocks noChangeAspect="1"/>
          </p:cNvPicPr>
          <p:nvPr/>
        </p:nvPicPr>
        <p:blipFill>
          <a:blip r:embed="rId2"/>
          <a:stretch>
            <a:fillRect/>
          </a:stretch>
        </p:blipFill>
        <p:spPr>
          <a:xfrm>
            <a:off x="0" y="2514601"/>
            <a:ext cx="9348632" cy="1791355"/>
          </a:xfrm>
          <a:prstGeom prst="rect">
            <a:avLst/>
          </a:prstGeom>
        </p:spPr>
      </p:pic>
    </p:spTree>
    <p:extLst>
      <p:ext uri="{BB962C8B-B14F-4D97-AF65-F5344CB8AC3E}">
        <p14:creationId xmlns:p14="http://schemas.microsoft.com/office/powerpoint/2010/main" val="2642751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5- SAA</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910" y="1215741"/>
            <a:ext cx="6705600" cy="5619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283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your notes: </a:t>
            </a:r>
            <a:endParaRPr lang="en-US" dirty="0"/>
          </a:p>
        </p:txBody>
      </p:sp>
      <p:sp>
        <p:nvSpPr>
          <p:cNvPr id="3" name="Content Placeholder 2"/>
          <p:cNvSpPr>
            <a:spLocks noGrp="1"/>
          </p:cNvSpPr>
          <p:nvPr>
            <p:ph idx="1"/>
          </p:nvPr>
        </p:nvSpPr>
        <p:spPr/>
        <p:txBody>
          <a:bodyPr/>
          <a:lstStyle/>
          <a:p>
            <a:r>
              <a:rPr lang="en-US" dirty="0"/>
              <a:t>4</a:t>
            </a:r>
            <a:r>
              <a:rPr lang="en-US" dirty="0" smtClean="0"/>
              <a:t>. Triangle Congruence Shortcut: ___________________</a:t>
            </a:r>
          </a:p>
          <a:p>
            <a:endParaRPr lang="en-US" dirty="0"/>
          </a:p>
          <a:p>
            <a:endParaRPr lang="en-US" dirty="0"/>
          </a:p>
        </p:txBody>
      </p:sp>
      <p:pic>
        <p:nvPicPr>
          <p:cNvPr id="5" name="Picture 4"/>
          <p:cNvPicPr>
            <a:picLocks noChangeAspect="1"/>
          </p:cNvPicPr>
          <p:nvPr/>
        </p:nvPicPr>
        <p:blipFill>
          <a:blip r:embed="rId2"/>
          <a:stretch>
            <a:fillRect/>
          </a:stretch>
        </p:blipFill>
        <p:spPr>
          <a:xfrm>
            <a:off x="0" y="2514601"/>
            <a:ext cx="9348632" cy="1791355"/>
          </a:xfrm>
          <a:prstGeom prst="rect">
            <a:avLst/>
          </a:prstGeom>
        </p:spPr>
      </p:pic>
    </p:spTree>
    <p:extLst>
      <p:ext uri="{BB962C8B-B14F-4D97-AF65-F5344CB8AC3E}">
        <p14:creationId xmlns:p14="http://schemas.microsoft.com/office/powerpoint/2010/main" val="175490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4.4, 4.5 Triangle Congruency Shortcuts</a:t>
            </a:r>
            <a:endParaRPr lang="en-US" dirty="0"/>
          </a:p>
        </p:txBody>
      </p:sp>
      <p:sp>
        <p:nvSpPr>
          <p:cNvPr id="3" name="Subtitle 2"/>
          <p:cNvSpPr>
            <a:spLocks noGrp="1"/>
          </p:cNvSpPr>
          <p:nvPr>
            <p:ph type="subTitle" idx="1"/>
          </p:nvPr>
        </p:nvSpPr>
        <p:spPr>
          <a:xfrm>
            <a:off x="685800" y="3505200"/>
            <a:ext cx="6705600" cy="2590800"/>
          </a:xfrm>
        </p:spPr>
        <p:txBody>
          <a:bodyPr>
            <a:normAutofit fontScale="92500" lnSpcReduction="20000"/>
          </a:bodyPr>
          <a:lstStyle/>
          <a:p>
            <a:r>
              <a:rPr lang="en-US" dirty="0" smtClean="0"/>
              <a:t>Learning Intentions: </a:t>
            </a:r>
          </a:p>
          <a:p>
            <a:pPr marL="342900" indent="-342900">
              <a:buFont typeface="Arial" pitchFamily="34" charset="0"/>
              <a:buChar char="•"/>
            </a:pPr>
            <a:r>
              <a:rPr lang="en-US" dirty="0" smtClean="0"/>
              <a:t>Explore </a:t>
            </a:r>
            <a:r>
              <a:rPr lang="en-US" dirty="0"/>
              <a:t>shortcut methods for determining whether triangles are congruent</a:t>
            </a:r>
            <a:r>
              <a:rPr lang="en-US" dirty="0" smtClean="0"/>
              <a:t>.</a:t>
            </a:r>
          </a:p>
          <a:p>
            <a:pPr marL="342900" indent="-342900">
              <a:buFont typeface="Arial" pitchFamily="34" charset="0"/>
              <a:buChar char="•"/>
            </a:pPr>
            <a:r>
              <a:rPr lang="en-US" dirty="0" smtClean="0"/>
              <a:t>Practice </a:t>
            </a:r>
            <a:r>
              <a:rPr lang="en-US" dirty="0"/>
              <a:t>construction skills</a:t>
            </a:r>
            <a:r>
              <a:rPr lang="en-US" dirty="0" smtClean="0"/>
              <a:t>.</a:t>
            </a:r>
            <a:endParaRPr lang="en-US" dirty="0"/>
          </a:p>
          <a:p>
            <a:endParaRPr lang="en-US" dirty="0" smtClean="0"/>
          </a:p>
          <a:p>
            <a:r>
              <a:rPr lang="en-US" dirty="0" smtClean="0"/>
              <a:t>Success Criteria: </a:t>
            </a:r>
          </a:p>
          <a:p>
            <a:pPr marL="342900" indent="-342900">
              <a:buFont typeface="Arial" pitchFamily="34" charset="0"/>
              <a:buChar char="•"/>
            </a:pPr>
            <a:r>
              <a:rPr lang="en-US" dirty="0" smtClean="0"/>
              <a:t>I </a:t>
            </a:r>
            <a:r>
              <a:rPr lang="en-US" dirty="0"/>
              <a:t>can apply </a:t>
            </a:r>
            <a:r>
              <a:rPr lang="en-US" dirty="0">
                <a:solidFill>
                  <a:schemeClr val="accent1">
                    <a:lumMod val="50000"/>
                  </a:schemeClr>
                </a:solidFill>
              </a:rPr>
              <a:t>congruence shortcuts </a:t>
            </a:r>
            <a:r>
              <a:rPr lang="en-US" dirty="0"/>
              <a:t>appropriately to prove triangles are congruent.</a:t>
            </a:r>
          </a:p>
          <a:p>
            <a:endParaRPr lang="en-US" dirty="0"/>
          </a:p>
        </p:txBody>
      </p:sp>
    </p:spTree>
    <p:extLst>
      <p:ext uri="{BB962C8B-B14F-4D97-AF65-F5344CB8AC3E}">
        <p14:creationId xmlns:p14="http://schemas.microsoft.com/office/powerpoint/2010/main" val="1324490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6- AAA</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15" y="1752600"/>
            <a:ext cx="725096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689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Fire Check for Understanding-</a:t>
            </a:r>
            <a:endParaRPr lang="en-US" dirty="0"/>
          </a:p>
        </p:txBody>
      </p:sp>
      <p:sp>
        <p:nvSpPr>
          <p:cNvPr id="3" name="Content Placeholder 2"/>
          <p:cNvSpPr>
            <a:spLocks noGrp="1"/>
          </p:cNvSpPr>
          <p:nvPr>
            <p:ph idx="1"/>
          </p:nvPr>
        </p:nvSpPr>
        <p:spPr/>
        <p:txBody>
          <a:bodyPr/>
          <a:lstStyle/>
          <a:p>
            <a:r>
              <a:rPr lang="en-US" dirty="0" smtClean="0"/>
              <a:t>Number 1-6 on a separate sheet of paper.</a:t>
            </a:r>
          </a:p>
          <a:p>
            <a:r>
              <a:rPr lang="en-US" dirty="0" smtClean="0"/>
              <a:t>There will be a triangle on each slide with different marks of congruency. </a:t>
            </a:r>
          </a:p>
          <a:p>
            <a:r>
              <a:rPr lang="en-US" dirty="0" smtClean="0"/>
              <a:t>Tell whether the triangle is SSS, SAS, ASA, SAA or NEITHER.</a:t>
            </a:r>
          </a:p>
          <a:p>
            <a:r>
              <a:rPr lang="en-US" dirty="0" smtClean="0"/>
              <a:t>Just write the conjecture- don’t draw the triangle-</a:t>
            </a:r>
          </a:p>
          <a:p>
            <a:r>
              <a:rPr lang="en-US" dirty="0" smtClean="0"/>
              <a:t>Ready?</a:t>
            </a:r>
            <a:endParaRPr lang="en-US" dirty="0"/>
          </a:p>
        </p:txBody>
      </p:sp>
    </p:spTree>
    <p:extLst>
      <p:ext uri="{BB962C8B-B14F-4D97-AF65-F5344CB8AC3E}">
        <p14:creationId xmlns:p14="http://schemas.microsoft.com/office/powerpoint/2010/main" val="2501217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SSS, SAS, ASA, SAA, or Neither? </a:t>
            </a:r>
            <a:endParaRPr lang="en-US" dirty="0"/>
          </a:p>
        </p:txBody>
      </p:sp>
      <p:sp>
        <p:nvSpPr>
          <p:cNvPr id="4" name="Isosceles Triangle 3"/>
          <p:cNvSpPr/>
          <p:nvPr/>
        </p:nvSpPr>
        <p:spPr>
          <a:xfrm rot="14008472">
            <a:off x="2190215" y="2728423"/>
            <a:ext cx="3733800" cy="2590800"/>
          </a:xfrm>
          <a:prstGeom prst="triangl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p:cNvCxnSpPr/>
          <p:nvPr/>
        </p:nvCxnSpPr>
        <p:spPr>
          <a:xfrm>
            <a:off x="3276600" y="3383973"/>
            <a:ext cx="38100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267200" y="4572000"/>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19600" y="4572000"/>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572000" y="4572000"/>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4876800" y="3200400"/>
            <a:ext cx="381000" cy="2286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4953000" y="3276600"/>
            <a:ext cx="381000" cy="2286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308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SSS, SAS, ASA, SAA, or Neither? </a:t>
            </a:r>
            <a:endParaRPr lang="en-US" dirty="0"/>
          </a:p>
        </p:txBody>
      </p:sp>
      <p:sp>
        <p:nvSpPr>
          <p:cNvPr id="4" name="Isosceles Triangle 3"/>
          <p:cNvSpPr/>
          <p:nvPr/>
        </p:nvSpPr>
        <p:spPr>
          <a:xfrm rot="14008472">
            <a:off x="2190215" y="2728423"/>
            <a:ext cx="3733800" cy="2590800"/>
          </a:xfrm>
          <a:prstGeom prst="triangl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p:cNvCxnSpPr/>
          <p:nvPr/>
        </p:nvCxnSpPr>
        <p:spPr>
          <a:xfrm>
            <a:off x="3276600" y="3383973"/>
            <a:ext cx="3810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4876800" y="3200400"/>
            <a:ext cx="381000" cy="2286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4953000" y="3276600"/>
            <a:ext cx="381000" cy="228600"/>
          </a:xfrm>
          <a:prstGeom prst="line">
            <a:avLst/>
          </a:prstGeom>
        </p:spPr>
        <p:style>
          <a:lnRef idx="1">
            <a:schemeClr val="dk1"/>
          </a:lnRef>
          <a:fillRef idx="0">
            <a:schemeClr val="dk1"/>
          </a:fillRef>
          <a:effectRef idx="0">
            <a:schemeClr val="dk1"/>
          </a:effectRef>
          <a:fontRef idx="minor">
            <a:schemeClr val="tx1"/>
          </a:fontRef>
        </p:style>
      </p:cxnSp>
      <p:sp>
        <p:nvSpPr>
          <p:cNvPr id="3" name="Arc 2"/>
          <p:cNvSpPr/>
          <p:nvPr/>
        </p:nvSpPr>
        <p:spPr>
          <a:xfrm rot="7238337">
            <a:off x="3427959" y="1442772"/>
            <a:ext cx="990600" cy="14478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 name="Straight Connector 6"/>
          <p:cNvCxnSpPr/>
          <p:nvPr/>
        </p:nvCxnSpPr>
        <p:spPr>
          <a:xfrm>
            <a:off x="4191000" y="2590800"/>
            <a:ext cx="38100" cy="2286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1804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SSS, SAS, ASA, SAA, or Neither? </a:t>
            </a:r>
            <a:endParaRPr lang="en-US" dirty="0"/>
          </a:p>
        </p:txBody>
      </p:sp>
      <p:sp>
        <p:nvSpPr>
          <p:cNvPr id="4" name="Isosceles Triangle 3"/>
          <p:cNvSpPr/>
          <p:nvPr/>
        </p:nvSpPr>
        <p:spPr>
          <a:xfrm rot="14008472">
            <a:off x="2190215" y="2728423"/>
            <a:ext cx="3733800" cy="2590800"/>
          </a:xfrm>
          <a:prstGeom prst="triangl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p:cNvCxnSpPr/>
          <p:nvPr/>
        </p:nvCxnSpPr>
        <p:spPr>
          <a:xfrm>
            <a:off x="3276600" y="3383973"/>
            <a:ext cx="3810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4876800" y="3200400"/>
            <a:ext cx="381000" cy="2286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4953000" y="3276600"/>
            <a:ext cx="381000" cy="228600"/>
          </a:xfrm>
          <a:prstGeom prst="line">
            <a:avLst/>
          </a:prstGeom>
        </p:spPr>
        <p:style>
          <a:lnRef idx="1">
            <a:schemeClr val="dk1"/>
          </a:lnRef>
          <a:fillRef idx="0">
            <a:schemeClr val="dk1"/>
          </a:fillRef>
          <a:effectRef idx="0">
            <a:schemeClr val="dk1"/>
          </a:effectRef>
          <a:fontRef idx="minor">
            <a:schemeClr val="tx1"/>
          </a:fontRef>
        </p:style>
      </p:cxnSp>
      <p:sp>
        <p:nvSpPr>
          <p:cNvPr id="11" name="Arc 10"/>
          <p:cNvSpPr/>
          <p:nvPr/>
        </p:nvSpPr>
        <p:spPr>
          <a:xfrm rot="13902220">
            <a:off x="5447080" y="3634807"/>
            <a:ext cx="990600" cy="14478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4" name="Straight Connector 13"/>
          <p:cNvCxnSpPr/>
          <p:nvPr/>
        </p:nvCxnSpPr>
        <p:spPr>
          <a:xfrm>
            <a:off x="5257814" y="4290183"/>
            <a:ext cx="278245" cy="13709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1804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SSS, SAS, ASA, SAA, or Neither? </a:t>
            </a:r>
            <a:endParaRPr lang="en-US" dirty="0"/>
          </a:p>
        </p:txBody>
      </p:sp>
      <p:sp>
        <p:nvSpPr>
          <p:cNvPr id="4" name="Isosceles Triangle 3"/>
          <p:cNvSpPr/>
          <p:nvPr/>
        </p:nvSpPr>
        <p:spPr>
          <a:xfrm rot="14008472">
            <a:off x="2190216" y="2751383"/>
            <a:ext cx="3733800" cy="2590800"/>
          </a:xfrm>
          <a:prstGeom prst="triangl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Connector 11"/>
          <p:cNvCxnSpPr/>
          <p:nvPr/>
        </p:nvCxnSpPr>
        <p:spPr>
          <a:xfrm flipV="1">
            <a:off x="4876800" y="3200400"/>
            <a:ext cx="381000" cy="2286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4953000" y="3276600"/>
            <a:ext cx="381000" cy="228600"/>
          </a:xfrm>
          <a:prstGeom prst="line">
            <a:avLst/>
          </a:prstGeom>
        </p:spPr>
        <p:style>
          <a:lnRef idx="1">
            <a:schemeClr val="dk1"/>
          </a:lnRef>
          <a:fillRef idx="0">
            <a:schemeClr val="dk1"/>
          </a:fillRef>
          <a:effectRef idx="0">
            <a:schemeClr val="dk1"/>
          </a:effectRef>
          <a:fontRef idx="minor">
            <a:schemeClr val="tx1"/>
          </a:fontRef>
        </p:style>
      </p:cxnSp>
      <p:sp>
        <p:nvSpPr>
          <p:cNvPr id="11" name="Arc 10"/>
          <p:cNvSpPr/>
          <p:nvPr/>
        </p:nvSpPr>
        <p:spPr>
          <a:xfrm rot="13902220">
            <a:off x="5447080" y="3634807"/>
            <a:ext cx="990600" cy="14478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4" name="Straight Connector 13"/>
          <p:cNvCxnSpPr/>
          <p:nvPr/>
        </p:nvCxnSpPr>
        <p:spPr>
          <a:xfrm>
            <a:off x="5257814" y="4290183"/>
            <a:ext cx="278245" cy="137095"/>
          </a:xfrm>
          <a:prstGeom prst="line">
            <a:avLst/>
          </a:prstGeom>
        </p:spPr>
        <p:style>
          <a:lnRef idx="1">
            <a:schemeClr val="dk1"/>
          </a:lnRef>
          <a:fillRef idx="0">
            <a:schemeClr val="dk1"/>
          </a:fillRef>
          <a:effectRef idx="0">
            <a:schemeClr val="dk1"/>
          </a:effectRef>
          <a:fontRef idx="minor">
            <a:schemeClr val="tx1"/>
          </a:fontRef>
        </p:style>
      </p:cxnSp>
      <p:sp>
        <p:nvSpPr>
          <p:cNvPr id="9" name="Arc 8"/>
          <p:cNvSpPr/>
          <p:nvPr/>
        </p:nvSpPr>
        <p:spPr>
          <a:xfrm>
            <a:off x="2781300" y="4046783"/>
            <a:ext cx="990600" cy="1447800"/>
          </a:xfrm>
          <a:prstGeom prst="arc">
            <a:avLst>
              <a:gd name="adj1" fmla="val 16200000"/>
              <a:gd name="adj2" fmla="val 19212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0" name="Straight Connector 9"/>
          <p:cNvCxnSpPr/>
          <p:nvPr/>
        </p:nvCxnSpPr>
        <p:spPr>
          <a:xfrm flipV="1">
            <a:off x="3581400" y="4289458"/>
            <a:ext cx="190500" cy="13016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3520786" y="4228565"/>
            <a:ext cx="190500" cy="13016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7375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SSS, SAS, ASA, SAA, or Neither? </a:t>
            </a:r>
            <a:endParaRPr lang="en-US" dirty="0"/>
          </a:p>
        </p:txBody>
      </p:sp>
      <p:sp>
        <p:nvSpPr>
          <p:cNvPr id="4" name="Isosceles Triangle 3"/>
          <p:cNvSpPr/>
          <p:nvPr/>
        </p:nvSpPr>
        <p:spPr>
          <a:xfrm rot="14008472">
            <a:off x="2190216" y="2751383"/>
            <a:ext cx="3733800" cy="2590800"/>
          </a:xfrm>
          <a:prstGeom prst="triangl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Connector 11"/>
          <p:cNvCxnSpPr/>
          <p:nvPr/>
        </p:nvCxnSpPr>
        <p:spPr>
          <a:xfrm flipV="1">
            <a:off x="4419600" y="4572003"/>
            <a:ext cx="0" cy="438828"/>
          </a:xfrm>
          <a:prstGeom prst="line">
            <a:avLst/>
          </a:prstGeom>
        </p:spPr>
        <p:style>
          <a:lnRef idx="1">
            <a:schemeClr val="dk1"/>
          </a:lnRef>
          <a:fillRef idx="0">
            <a:schemeClr val="dk1"/>
          </a:fillRef>
          <a:effectRef idx="0">
            <a:schemeClr val="dk1"/>
          </a:effectRef>
          <a:fontRef idx="minor">
            <a:schemeClr val="tx1"/>
          </a:fontRef>
        </p:style>
      </p:cxnSp>
      <p:sp>
        <p:nvSpPr>
          <p:cNvPr id="11" name="Arc 10"/>
          <p:cNvSpPr/>
          <p:nvPr/>
        </p:nvSpPr>
        <p:spPr>
          <a:xfrm rot="13902220">
            <a:off x="5447080" y="3634807"/>
            <a:ext cx="990600" cy="14478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4" name="Straight Connector 13"/>
          <p:cNvCxnSpPr/>
          <p:nvPr/>
        </p:nvCxnSpPr>
        <p:spPr>
          <a:xfrm>
            <a:off x="5257814" y="4290183"/>
            <a:ext cx="278245" cy="137095"/>
          </a:xfrm>
          <a:prstGeom prst="line">
            <a:avLst/>
          </a:prstGeom>
        </p:spPr>
        <p:style>
          <a:lnRef idx="1">
            <a:schemeClr val="dk1"/>
          </a:lnRef>
          <a:fillRef idx="0">
            <a:schemeClr val="dk1"/>
          </a:fillRef>
          <a:effectRef idx="0">
            <a:schemeClr val="dk1"/>
          </a:effectRef>
          <a:fontRef idx="minor">
            <a:schemeClr val="tx1"/>
          </a:fontRef>
        </p:style>
      </p:cxnSp>
      <p:sp>
        <p:nvSpPr>
          <p:cNvPr id="9" name="Arc 8"/>
          <p:cNvSpPr/>
          <p:nvPr/>
        </p:nvSpPr>
        <p:spPr>
          <a:xfrm>
            <a:off x="2781300" y="4046783"/>
            <a:ext cx="990600" cy="1447800"/>
          </a:xfrm>
          <a:prstGeom prst="arc">
            <a:avLst>
              <a:gd name="adj1" fmla="val 16200000"/>
              <a:gd name="adj2" fmla="val 19212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0" name="Straight Connector 9"/>
          <p:cNvCxnSpPr/>
          <p:nvPr/>
        </p:nvCxnSpPr>
        <p:spPr>
          <a:xfrm flipV="1">
            <a:off x="3581400" y="4289458"/>
            <a:ext cx="190500" cy="13016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3520786" y="4228565"/>
            <a:ext cx="190500" cy="13016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4003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SSS, SAS, ASA, SAA, or Neither? </a:t>
            </a:r>
            <a:endParaRPr lang="en-US" dirty="0"/>
          </a:p>
        </p:txBody>
      </p:sp>
      <p:sp>
        <p:nvSpPr>
          <p:cNvPr id="4" name="Isosceles Triangle 3"/>
          <p:cNvSpPr/>
          <p:nvPr/>
        </p:nvSpPr>
        <p:spPr>
          <a:xfrm rot="14008472">
            <a:off x="2190216" y="2751383"/>
            <a:ext cx="3733800" cy="2590800"/>
          </a:xfrm>
          <a:prstGeom prst="triangl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Arc 10"/>
          <p:cNvSpPr/>
          <p:nvPr/>
        </p:nvSpPr>
        <p:spPr>
          <a:xfrm rot="13902220">
            <a:off x="5447080" y="3634807"/>
            <a:ext cx="990600" cy="14478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4" name="Straight Connector 13"/>
          <p:cNvCxnSpPr/>
          <p:nvPr/>
        </p:nvCxnSpPr>
        <p:spPr>
          <a:xfrm>
            <a:off x="5257814" y="4290183"/>
            <a:ext cx="278245" cy="137095"/>
          </a:xfrm>
          <a:prstGeom prst="line">
            <a:avLst/>
          </a:prstGeom>
        </p:spPr>
        <p:style>
          <a:lnRef idx="1">
            <a:schemeClr val="dk1"/>
          </a:lnRef>
          <a:fillRef idx="0">
            <a:schemeClr val="dk1"/>
          </a:fillRef>
          <a:effectRef idx="0">
            <a:schemeClr val="dk1"/>
          </a:effectRef>
          <a:fontRef idx="minor">
            <a:schemeClr val="tx1"/>
          </a:fontRef>
        </p:style>
      </p:cxnSp>
      <p:sp>
        <p:nvSpPr>
          <p:cNvPr id="9" name="Arc 8"/>
          <p:cNvSpPr/>
          <p:nvPr/>
        </p:nvSpPr>
        <p:spPr>
          <a:xfrm>
            <a:off x="2781300" y="4046783"/>
            <a:ext cx="990600" cy="1447800"/>
          </a:xfrm>
          <a:prstGeom prst="arc">
            <a:avLst>
              <a:gd name="adj1" fmla="val 16200000"/>
              <a:gd name="adj2" fmla="val 19212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0" name="Straight Connector 9"/>
          <p:cNvCxnSpPr/>
          <p:nvPr/>
        </p:nvCxnSpPr>
        <p:spPr>
          <a:xfrm flipV="1">
            <a:off x="3581400" y="4289458"/>
            <a:ext cx="190500" cy="13016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3520786" y="4228565"/>
            <a:ext cx="190500" cy="130167"/>
          </a:xfrm>
          <a:prstGeom prst="line">
            <a:avLst/>
          </a:prstGeom>
        </p:spPr>
        <p:style>
          <a:lnRef idx="1">
            <a:schemeClr val="dk1"/>
          </a:lnRef>
          <a:fillRef idx="0">
            <a:schemeClr val="dk1"/>
          </a:fillRef>
          <a:effectRef idx="0">
            <a:schemeClr val="dk1"/>
          </a:effectRef>
          <a:fontRef idx="minor">
            <a:schemeClr val="tx1"/>
          </a:fontRef>
        </p:style>
      </p:cxnSp>
      <p:sp>
        <p:nvSpPr>
          <p:cNvPr id="16" name="Arc 15"/>
          <p:cNvSpPr/>
          <p:nvPr/>
        </p:nvSpPr>
        <p:spPr>
          <a:xfrm rot="7238337">
            <a:off x="3427959" y="1442772"/>
            <a:ext cx="990600" cy="14478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7" name="Straight Connector 16"/>
          <p:cNvCxnSpPr/>
          <p:nvPr/>
        </p:nvCxnSpPr>
        <p:spPr>
          <a:xfrm>
            <a:off x="4191000" y="2590800"/>
            <a:ext cx="38100" cy="2286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4305300" y="2590800"/>
            <a:ext cx="38100" cy="2286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057116" y="2590800"/>
            <a:ext cx="38100" cy="2286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4003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Did you get them right?</a:t>
            </a:r>
            <a:endParaRPr lang="en-US" dirty="0"/>
          </a:p>
        </p:txBody>
      </p:sp>
      <p:sp>
        <p:nvSpPr>
          <p:cNvPr id="3" name="Content Placeholder 2"/>
          <p:cNvSpPr>
            <a:spLocks noGrp="1"/>
          </p:cNvSpPr>
          <p:nvPr>
            <p:ph idx="1"/>
          </p:nvPr>
        </p:nvSpPr>
        <p:spPr/>
        <p:txBody>
          <a:bodyPr/>
          <a:lstStyle/>
          <a:p>
            <a:r>
              <a:rPr lang="en-US" dirty="0" smtClean="0"/>
              <a:t>1- SSS</a:t>
            </a:r>
          </a:p>
          <a:p>
            <a:r>
              <a:rPr lang="en-US" dirty="0" smtClean="0"/>
              <a:t>2- SAS</a:t>
            </a:r>
          </a:p>
          <a:p>
            <a:r>
              <a:rPr lang="en-US" dirty="0" smtClean="0"/>
              <a:t>3- NEITHER</a:t>
            </a:r>
          </a:p>
          <a:p>
            <a:r>
              <a:rPr lang="en-US" dirty="0" smtClean="0"/>
              <a:t>4- SAA</a:t>
            </a:r>
          </a:p>
          <a:p>
            <a:r>
              <a:rPr lang="en-US" dirty="0" smtClean="0"/>
              <a:t>5- ASA</a:t>
            </a:r>
          </a:p>
          <a:p>
            <a:r>
              <a:rPr lang="en-US" dirty="0" smtClean="0"/>
              <a:t>6- NEITHER</a:t>
            </a:r>
            <a:endParaRPr lang="en-US" dirty="0"/>
          </a:p>
        </p:txBody>
      </p:sp>
    </p:spTree>
    <p:extLst>
      <p:ext uri="{BB962C8B-B14F-4D97-AF65-F5344CB8AC3E}">
        <p14:creationId xmlns:p14="http://schemas.microsoft.com/office/powerpoint/2010/main" val="222382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lstStyle/>
          <a:p>
            <a:r>
              <a:rPr lang="en-US" dirty="0" smtClean="0"/>
              <a:t>Lets Practice…SSS, SAS, ASA, SAA? </a:t>
            </a:r>
            <a:endParaRPr lang="en-US" dirty="0"/>
          </a:p>
        </p:txBody>
      </p:sp>
      <p:sp>
        <p:nvSpPr>
          <p:cNvPr id="7" name="Content Placeholder 6"/>
          <p:cNvSpPr>
            <a:spLocks noGrp="1"/>
          </p:cNvSpPr>
          <p:nvPr>
            <p:ph idx="1"/>
          </p:nvPr>
        </p:nvSpPr>
        <p:spPr/>
        <p:txBody>
          <a:bodyPr/>
          <a:lstStyle/>
          <a:p>
            <a:endParaRPr lang="en-US" dirty="0" smtClean="0"/>
          </a:p>
          <a:p>
            <a:pPr marL="0" indent="0">
              <a:buNone/>
            </a:pPr>
            <a:r>
              <a:rPr lang="en-US" dirty="0" smtClean="0"/>
              <a:t>1.			 2. 			3.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14400" y="2083728"/>
            <a:ext cx="2057400" cy="1946909"/>
          </a:xfrm>
          <a:prstGeom prst="rect">
            <a:avLst/>
          </a:prstGeom>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657600" y="2099891"/>
            <a:ext cx="1927860" cy="1659256"/>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6400800" y="2083727"/>
            <a:ext cx="1953260" cy="1633856"/>
          </a:xfrm>
          <a:prstGeom prst="rect">
            <a:avLst/>
          </a:prstGeom>
        </p:spPr>
      </p:pic>
    </p:spTree>
    <p:extLst>
      <p:ext uri="{BB962C8B-B14F-4D97-AF65-F5344CB8AC3E}">
        <p14:creationId xmlns:p14="http://schemas.microsoft.com/office/powerpoint/2010/main" val="287532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13" y="251791"/>
            <a:ext cx="8520599" cy="763599"/>
          </a:xfrm>
          <a:prstGeom prst="rect">
            <a:avLst/>
          </a:prstGeom>
        </p:spPr>
        <p:txBody>
          <a:bodyPr lIns="91425" tIns="91425" rIns="91425" bIns="91425" anchor="t" anchorCtr="0">
            <a:noAutofit/>
          </a:bodyPr>
          <a:lstStyle/>
          <a:p>
            <a:pPr>
              <a:spcBef>
                <a:spcPts val="0"/>
              </a:spcBef>
              <a:buNone/>
            </a:pPr>
            <a:r>
              <a:rPr lang="en"/>
              <a:t>Investigation 1</a:t>
            </a:r>
          </a:p>
        </p:txBody>
      </p:sp>
      <p:sp>
        <p:nvSpPr>
          <p:cNvPr id="68" name="Shape 68"/>
          <p:cNvSpPr txBox="1">
            <a:spLocks noGrp="1"/>
          </p:cNvSpPr>
          <p:nvPr>
            <p:ph type="body" idx="1"/>
          </p:nvPr>
        </p:nvSpPr>
        <p:spPr>
          <a:xfrm>
            <a:off x="311713" y="1081167"/>
            <a:ext cx="8520599" cy="4555200"/>
          </a:xfrm>
          <a:prstGeom prst="rect">
            <a:avLst/>
          </a:prstGeom>
        </p:spPr>
        <p:txBody>
          <a:bodyPr lIns="91425" tIns="91425" rIns="91425" bIns="91425" anchor="t" anchorCtr="0">
            <a:noAutofit/>
          </a:bodyPr>
          <a:lstStyle/>
          <a:p>
            <a:pPr rtl="0">
              <a:spcBef>
                <a:spcPts val="0"/>
              </a:spcBef>
              <a:buNone/>
            </a:pPr>
            <a:r>
              <a:rPr lang="en" u="sng"/>
              <a:t>Part 1</a:t>
            </a:r>
          </a:p>
          <a:p>
            <a:pPr rtl="0">
              <a:spcBef>
                <a:spcPts val="0"/>
              </a:spcBef>
              <a:buNone/>
            </a:pPr>
            <a:r>
              <a:rPr lang="en"/>
              <a:t>Step 1: Cut one of your spaghettis into three pieces measuring 4cm, 6cm and 9cm</a:t>
            </a:r>
          </a:p>
          <a:p>
            <a:pPr rtl="0">
              <a:spcBef>
                <a:spcPts val="0"/>
              </a:spcBef>
              <a:buNone/>
            </a:pPr>
            <a:r>
              <a:rPr lang="en"/>
              <a:t>Step 2: Can you make a triangle out of these pieces?</a:t>
            </a:r>
          </a:p>
          <a:p>
            <a:pPr rtl="0">
              <a:spcBef>
                <a:spcPts val="0"/>
              </a:spcBef>
              <a:buNone/>
            </a:pPr>
            <a:r>
              <a:rPr lang="en" u="sng"/>
              <a:t>Part 2</a:t>
            </a:r>
          </a:p>
          <a:p>
            <a:pPr rtl="0">
              <a:spcBef>
                <a:spcPts val="0"/>
              </a:spcBef>
              <a:buNone/>
            </a:pPr>
            <a:r>
              <a:rPr lang="en"/>
              <a:t>Step 3: Cut your second spaghetti into three pieces measuring 10cm, 5cm and 4cm. </a:t>
            </a:r>
          </a:p>
          <a:p>
            <a:pPr rtl="0">
              <a:spcBef>
                <a:spcPts val="0"/>
              </a:spcBef>
              <a:buNone/>
            </a:pPr>
            <a:r>
              <a:rPr lang="en"/>
              <a:t>Step 4: Can you make a triangle?</a:t>
            </a:r>
          </a:p>
          <a:p>
            <a:pPr>
              <a:spcBef>
                <a:spcPts val="0"/>
              </a:spcBef>
              <a:buNone/>
            </a:pPr>
            <a:r>
              <a:rPr lang="en" b="1"/>
              <a:t>***What is the difference between the measurements in the sides in both parts?</a:t>
            </a:r>
          </a:p>
        </p:txBody>
      </p:sp>
    </p:spTree>
    <p:extLst>
      <p:ext uri="{BB962C8B-B14F-4D97-AF65-F5344CB8AC3E}">
        <p14:creationId xmlns:p14="http://schemas.microsoft.com/office/powerpoint/2010/main" val="1409044430"/>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lstStyle/>
          <a:p>
            <a:r>
              <a:rPr lang="en-US" dirty="0" smtClean="0"/>
              <a:t>Lets Practice…SSS, SAS, ASA, SAA? </a:t>
            </a:r>
            <a:endParaRPr lang="en-US" dirty="0"/>
          </a:p>
        </p:txBody>
      </p:sp>
      <p:sp>
        <p:nvSpPr>
          <p:cNvPr id="7" name="Content Placeholder 6"/>
          <p:cNvSpPr>
            <a:spLocks noGrp="1"/>
          </p:cNvSpPr>
          <p:nvPr>
            <p:ph idx="1"/>
          </p:nvPr>
        </p:nvSpPr>
        <p:spPr/>
        <p:txBody>
          <a:bodyPr/>
          <a:lstStyle/>
          <a:p>
            <a:endParaRPr lang="en-US" dirty="0" smtClean="0"/>
          </a:p>
          <a:p>
            <a:pPr marL="0" indent="0">
              <a:buNone/>
            </a:pPr>
            <a:r>
              <a:rPr lang="en-US" dirty="0"/>
              <a:t>4</a:t>
            </a:r>
            <a:r>
              <a:rPr lang="en-US" dirty="0" smtClean="0"/>
              <a:t>.			 5. 			 </a:t>
            </a:r>
            <a:endParaRPr lang="en-US"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838200" y="2123163"/>
            <a:ext cx="1981200" cy="1676400"/>
          </a:xfrm>
          <a:prstGeom prst="rect">
            <a:avLst/>
          </a:prstGeom>
        </p:spPr>
      </p:pic>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6248400" y="2100072"/>
            <a:ext cx="2754610" cy="1743456"/>
          </a:xfrm>
          <a:prstGeom prst="rect">
            <a:avLst/>
          </a:prstGeom>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3657600" y="2133600"/>
            <a:ext cx="2150714" cy="1497584"/>
          </a:xfrm>
          <a:prstGeom prst="rect">
            <a:avLst/>
          </a:prstGeom>
        </p:spPr>
      </p:pic>
    </p:spTree>
    <p:extLst>
      <p:ext uri="{BB962C8B-B14F-4D97-AF65-F5344CB8AC3E}">
        <p14:creationId xmlns:p14="http://schemas.microsoft.com/office/powerpoint/2010/main" val="2287141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examples 8 and 9 tell which triangle is congruent to the first one listed. </a:t>
            </a:r>
          </a:p>
          <a:p>
            <a:endParaRPr lang="en-US" dirty="0" smtClean="0"/>
          </a:p>
          <a:p>
            <a:endParaRPr lang="en-US" dirty="0"/>
          </a:p>
          <a:p>
            <a:r>
              <a:rPr lang="en-US" dirty="0" smtClean="0"/>
              <a:t>7. 			   8. 			9.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90600" y="3237261"/>
            <a:ext cx="1972310" cy="1860867"/>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793490" y="3372361"/>
            <a:ext cx="1801560" cy="1718755"/>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278476" y="3400069"/>
            <a:ext cx="1747296" cy="1450896"/>
          </a:xfrm>
          <a:prstGeom prst="rect">
            <a:avLst/>
          </a:prstGeom>
        </p:spPr>
      </p:pic>
      <p:sp>
        <p:nvSpPr>
          <p:cNvPr id="7" name="Title 1"/>
          <p:cNvSpPr>
            <a:spLocks noGrp="1"/>
          </p:cNvSpPr>
          <p:nvPr>
            <p:ph type="title"/>
          </p:nvPr>
        </p:nvSpPr>
        <p:spPr/>
        <p:txBody>
          <a:bodyPr>
            <a:normAutofit fontScale="90000"/>
          </a:bodyPr>
          <a:lstStyle/>
          <a:p>
            <a:r>
              <a:rPr lang="en-US" dirty="0" smtClean="0"/>
              <a:t>Lets Practice…SSS, SAS, ASA, SAA? </a:t>
            </a:r>
            <a:endParaRPr lang="en-US" dirty="0"/>
          </a:p>
        </p:txBody>
      </p:sp>
    </p:spTree>
    <p:extLst>
      <p:ext uri="{BB962C8B-B14F-4D97-AF65-F5344CB8AC3E}">
        <p14:creationId xmlns:p14="http://schemas.microsoft.com/office/powerpoint/2010/main" val="3093044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examples 10, 11, and 12 tell which triangle is congruent to the first one listed. </a:t>
            </a:r>
          </a:p>
          <a:p>
            <a:endParaRPr lang="en-US" dirty="0" smtClean="0"/>
          </a:p>
          <a:p>
            <a:endParaRPr lang="en-US" dirty="0"/>
          </a:p>
          <a:p>
            <a:r>
              <a:rPr lang="en-US" dirty="0" smtClean="0"/>
              <a:t>10. 			 11. 			  12. </a:t>
            </a:r>
          </a:p>
        </p:txBody>
      </p:sp>
      <p:sp>
        <p:nvSpPr>
          <p:cNvPr id="7" name="Title 1"/>
          <p:cNvSpPr>
            <a:spLocks noGrp="1"/>
          </p:cNvSpPr>
          <p:nvPr>
            <p:ph type="title"/>
          </p:nvPr>
        </p:nvSpPr>
        <p:spPr/>
        <p:txBody>
          <a:bodyPr>
            <a:normAutofit fontScale="90000"/>
          </a:bodyPr>
          <a:lstStyle/>
          <a:p>
            <a:r>
              <a:rPr lang="en-US" dirty="0" smtClean="0"/>
              <a:t>Lets Practice…SSS, SAS, ASA, SAA? </a:t>
            </a:r>
            <a:endParaRPr lang="en-US"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143000" y="3340244"/>
            <a:ext cx="1828800" cy="1482725"/>
          </a:xfrm>
          <a:prstGeom prst="rect">
            <a:avLst/>
          </a:prstGeom>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810000" y="3289444"/>
            <a:ext cx="1981200" cy="1815957"/>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6629400" y="3239824"/>
            <a:ext cx="1524000" cy="2170401"/>
          </a:xfrm>
          <a:prstGeom prst="rect">
            <a:avLst/>
          </a:prstGeom>
        </p:spPr>
      </p:pic>
    </p:spTree>
    <p:extLst>
      <p:ext uri="{BB962C8B-B14F-4D97-AF65-F5344CB8AC3E}">
        <p14:creationId xmlns:p14="http://schemas.microsoft.com/office/powerpoint/2010/main" val="3425808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r>
              <a:rPr lang="en-US" dirty="0" smtClean="0"/>
              <a:t>Take out a spare sheet of paper- rip it in half and give half to a partner. </a:t>
            </a:r>
          </a:p>
          <a:p>
            <a:r>
              <a:rPr lang="en-US" dirty="0" smtClean="0"/>
              <a:t>Write your name on top</a:t>
            </a:r>
          </a:p>
          <a:p>
            <a:r>
              <a:rPr lang="en-US" dirty="0" smtClean="0"/>
              <a:t>Number 1-5</a:t>
            </a:r>
          </a:p>
          <a:p>
            <a:r>
              <a:rPr lang="en-US" dirty="0" smtClean="0"/>
              <a:t>REMEMBER!- no notes and no talking! </a:t>
            </a:r>
          </a:p>
          <a:p>
            <a:r>
              <a:rPr lang="en-US" dirty="0" smtClean="0"/>
              <a:t>Just write the letter of the correct answer. </a:t>
            </a:r>
          </a:p>
        </p:txBody>
      </p:sp>
    </p:spTree>
    <p:extLst>
      <p:ext uri="{BB962C8B-B14F-4D97-AF65-F5344CB8AC3E}">
        <p14:creationId xmlns:p14="http://schemas.microsoft.com/office/powerpoint/2010/main" val="1003598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the best answer. </a:t>
            </a:r>
            <a:endParaRPr lang="en-US" dirty="0"/>
          </a:p>
        </p:txBody>
      </p:sp>
      <p:sp>
        <p:nvSpPr>
          <p:cNvPr id="3" name="Content Placeholder 2"/>
          <p:cNvSpPr>
            <a:spLocks noGrp="1"/>
          </p:cNvSpPr>
          <p:nvPr>
            <p:ph idx="1"/>
          </p:nvPr>
        </p:nvSpPr>
        <p:spPr/>
        <p:txBody>
          <a:bodyPr/>
          <a:lstStyle/>
          <a:p>
            <a:r>
              <a:rPr lang="en-US" dirty="0" smtClean="0"/>
              <a:t>1. Give the conjecture that proves the two triangles are congruent. </a:t>
            </a:r>
          </a:p>
          <a:p>
            <a:endParaRPr lang="en-US" dirty="0" smtClean="0"/>
          </a:p>
          <a:p>
            <a:endParaRPr lang="en-US" dirty="0"/>
          </a:p>
          <a:p>
            <a:endParaRPr lang="en-US" dirty="0" smtClean="0"/>
          </a:p>
          <a:p>
            <a:endParaRPr lang="en-US" dirty="0"/>
          </a:p>
          <a:p>
            <a:endParaRPr lang="en-US" dirty="0" smtClean="0"/>
          </a:p>
          <a:p>
            <a:r>
              <a:rPr lang="en-US" dirty="0" smtClean="0"/>
              <a:t>A. SSS</a:t>
            </a:r>
          </a:p>
          <a:p>
            <a:r>
              <a:rPr lang="en-US" dirty="0" smtClean="0"/>
              <a:t>B. SAS</a:t>
            </a:r>
          </a:p>
          <a:p>
            <a:r>
              <a:rPr lang="en-US" dirty="0" smtClean="0"/>
              <a:t>C. ASA</a:t>
            </a:r>
          </a:p>
          <a:p>
            <a:r>
              <a:rPr lang="en-US" dirty="0" smtClean="0"/>
              <a:t>D. SAA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209800" y="2286000"/>
            <a:ext cx="3581400" cy="2819400"/>
          </a:xfrm>
          <a:prstGeom prst="rect">
            <a:avLst/>
          </a:prstGeom>
        </p:spPr>
      </p:pic>
    </p:spTree>
    <p:extLst>
      <p:ext uri="{BB962C8B-B14F-4D97-AF65-F5344CB8AC3E}">
        <p14:creationId xmlns:p14="http://schemas.microsoft.com/office/powerpoint/2010/main" val="3255177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 Give </a:t>
            </a:r>
            <a:r>
              <a:rPr lang="en-US" dirty="0"/>
              <a:t>the conjecture that proves the two triangles are congruent. </a:t>
            </a:r>
            <a:endParaRPr lang="en-US" dirty="0" smtClean="0"/>
          </a:p>
          <a:p>
            <a:endParaRPr lang="en-US" dirty="0"/>
          </a:p>
          <a:p>
            <a:endParaRPr lang="en-US" dirty="0" smtClean="0"/>
          </a:p>
          <a:p>
            <a:endParaRPr lang="en-US" dirty="0"/>
          </a:p>
          <a:p>
            <a:endParaRPr lang="en-US" dirty="0" smtClean="0"/>
          </a:p>
          <a:p>
            <a:endParaRPr lang="en-US" dirty="0"/>
          </a:p>
          <a:p>
            <a:r>
              <a:rPr lang="en-US" dirty="0"/>
              <a:t>A. SSS</a:t>
            </a:r>
          </a:p>
          <a:p>
            <a:r>
              <a:rPr lang="en-US" dirty="0"/>
              <a:t>B. SAS</a:t>
            </a:r>
          </a:p>
          <a:p>
            <a:r>
              <a:rPr lang="en-US" dirty="0"/>
              <a:t>C. ASA</a:t>
            </a:r>
          </a:p>
          <a:p>
            <a:r>
              <a:rPr lang="en-US" dirty="0"/>
              <a:t>D. SAA </a:t>
            </a:r>
          </a:p>
          <a:p>
            <a:endParaRPr lang="en-US" dirty="0" smtClean="0"/>
          </a:p>
          <a:p>
            <a:endParaRPr lang="en-US" dirty="0" smtClean="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667000" y="2209800"/>
            <a:ext cx="3733800" cy="3352800"/>
          </a:xfrm>
          <a:prstGeom prst="rect">
            <a:avLst/>
          </a:prstGeom>
        </p:spPr>
      </p:pic>
      <p:sp>
        <p:nvSpPr>
          <p:cNvPr id="5" name="Title 1"/>
          <p:cNvSpPr>
            <a:spLocks noGrp="1"/>
          </p:cNvSpPr>
          <p:nvPr>
            <p:ph type="title"/>
          </p:nvPr>
        </p:nvSpPr>
        <p:spPr/>
        <p:txBody>
          <a:bodyPr/>
          <a:lstStyle/>
          <a:p>
            <a:r>
              <a:rPr lang="en-US" dirty="0" smtClean="0"/>
              <a:t>Choose the best answer. </a:t>
            </a:r>
            <a:endParaRPr lang="en-US" dirty="0"/>
          </a:p>
        </p:txBody>
      </p:sp>
    </p:spTree>
    <p:extLst>
      <p:ext uri="{BB962C8B-B14F-4D97-AF65-F5344CB8AC3E}">
        <p14:creationId xmlns:p14="http://schemas.microsoft.com/office/powerpoint/2010/main" val="416108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3. </a:t>
            </a:r>
            <a:r>
              <a:rPr lang="en-US" dirty="0"/>
              <a:t>Give the conjecture that proves the two triangles are congruent. </a:t>
            </a:r>
          </a:p>
          <a:p>
            <a:endParaRPr lang="en-US" dirty="0"/>
          </a:p>
          <a:p>
            <a:endParaRPr lang="en-US" dirty="0"/>
          </a:p>
          <a:p>
            <a:endParaRPr lang="en-US" dirty="0"/>
          </a:p>
          <a:p>
            <a:endParaRPr lang="en-US" dirty="0"/>
          </a:p>
          <a:p>
            <a:endParaRPr lang="en-US" dirty="0"/>
          </a:p>
          <a:p>
            <a:r>
              <a:rPr lang="en-US" dirty="0"/>
              <a:t>A. SSS</a:t>
            </a:r>
          </a:p>
          <a:p>
            <a:r>
              <a:rPr lang="en-US" dirty="0"/>
              <a:t>B. SAS</a:t>
            </a:r>
          </a:p>
          <a:p>
            <a:r>
              <a:rPr lang="en-US" dirty="0"/>
              <a:t>C. ASA</a:t>
            </a:r>
          </a:p>
          <a:p>
            <a:r>
              <a:rPr lang="en-US" dirty="0"/>
              <a:t>D. SAA </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209800"/>
            <a:ext cx="4306667"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p:txBody>
          <a:bodyPr/>
          <a:lstStyle/>
          <a:p>
            <a:r>
              <a:rPr lang="en-US" dirty="0" smtClean="0"/>
              <a:t>Choose the best answer. </a:t>
            </a:r>
            <a:endParaRPr lang="en-US" dirty="0"/>
          </a:p>
        </p:txBody>
      </p:sp>
    </p:spTree>
    <p:extLst>
      <p:ext uri="{BB962C8B-B14F-4D97-AF65-F5344CB8AC3E}">
        <p14:creationId xmlns:p14="http://schemas.microsoft.com/office/powerpoint/2010/main" val="3867122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5029200"/>
          </a:xfrm>
        </p:spPr>
        <p:txBody>
          <a:bodyPr>
            <a:normAutofit lnSpcReduction="10000"/>
          </a:bodyPr>
          <a:lstStyle/>
          <a:p>
            <a:r>
              <a:rPr lang="en-US" dirty="0"/>
              <a:t>4. Give the triangle that is congruent to ∆ </a:t>
            </a:r>
            <a:r>
              <a:rPr lang="en-US" dirty="0" smtClean="0"/>
              <a:t>ANT </a:t>
            </a:r>
            <a:r>
              <a:rPr lang="en-US" dirty="0"/>
              <a:t>and the conjecture that proves the two triangles are congruent. </a:t>
            </a:r>
          </a:p>
          <a:p>
            <a:endParaRPr lang="en-US" dirty="0"/>
          </a:p>
          <a:p>
            <a:endParaRPr lang="en-US" dirty="0"/>
          </a:p>
          <a:p>
            <a:endParaRPr lang="en-US" dirty="0"/>
          </a:p>
          <a:p>
            <a:endParaRPr lang="en-US" dirty="0"/>
          </a:p>
          <a:p>
            <a:endParaRPr lang="en-US" dirty="0"/>
          </a:p>
          <a:p>
            <a:endParaRPr lang="en-US" dirty="0"/>
          </a:p>
          <a:p>
            <a:r>
              <a:rPr lang="en-US" dirty="0"/>
              <a:t>A.  </a:t>
            </a:r>
            <a:r>
              <a:rPr lang="en-US" dirty="0" smtClean="0"/>
              <a:t>∆ELF, </a:t>
            </a:r>
            <a:r>
              <a:rPr lang="en-US" dirty="0"/>
              <a:t>by SSS. </a:t>
            </a:r>
          </a:p>
          <a:p>
            <a:r>
              <a:rPr lang="en-US" dirty="0"/>
              <a:t>B. </a:t>
            </a:r>
            <a:r>
              <a:rPr lang="en-US" dirty="0" smtClean="0"/>
              <a:t> ∆</a:t>
            </a:r>
            <a:r>
              <a:rPr lang="en-US" dirty="0"/>
              <a:t>FLE, by SSS. </a:t>
            </a:r>
            <a:endParaRPr lang="en-US" dirty="0" smtClean="0"/>
          </a:p>
          <a:p>
            <a:r>
              <a:rPr lang="en-US" dirty="0" smtClean="0"/>
              <a:t>C</a:t>
            </a:r>
            <a:r>
              <a:rPr lang="en-US" dirty="0"/>
              <a:t>. ∆ </a:t>
            </a:r>
            <a:r>
              <a:rPr lang="en-US" dirty="0" smtClean="0"/>
              <a:t>FEL, </a:t>
            </a:r>
            <a:r>
              <a:rPr lang="en-US" dirty="0"/>
              <a:t>by ASA. </a:t>
            </a:r>
          </a:p>
          <a:p>
            <a:r>
              <a:rPr lang="en-US" dirty="0"/>
              <a:t>D. Cannot be Determined. </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886200" y="2743200"/>
            <a:ext cx="2819400" cy="2819400"/>
          </a:xfrm>
          <a:prstGeom prst="rect">
            <a:avLst/>
          </a:prstGeom>
        </p:spPr>
      </p:pic>
      <p:sp>
        <p:nvSpPr>
          <p:cNvPr id="6" name="Title 1"/>
          <p:cNvSpPr>
            <a:spLocks noGrp="1"/>
          </p:cNvSpPr>
          <p:nvPr>
            <p:ph type="title"/>
          </p:nvPr>
        </p:nvSpPr>
        <p:spPr/>
        <p:txBody>
          <a:bodyPr/>
          <a:lstStyle/>
          <a:p>
            <a:r>
              <a:rPr lang="en-US" dirty="0" smtClean="0"/>
              <a:t>Choose the best answer. </a:t>
            </a:r>
            <a:endParaRPr lang="en-US" dirty="0"/>
          </a:p>
        </p:txBody>
      </p:sp>
    </p:spTree>
    <p:extLst>
      <p:ext uri="{BB962C8B-B14F-4D97-AF65-F5344CB8AC3E}">
        <p14:creationId xmlns:p14="http://schemas.microsoft.com/office/powerpoint/2010/main" val="1729928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5</a:t>
            </a:r>
            <a:r>
              <a:rPr lang="en-US" dirty="0" smtClean="0"/>
              <a:t>. Give the triangle that is congruent to </a:t>
            </a:r>
            <a:r>
              <a:rPr lang="en-US" dirty="0"/>
              <a:t>∆ </a:t>
            </a:r>
            <a:r>
              <a:rPr lang="en-US" dirty="0" smtClean="0"/>
              <a:t>PQS and the conjecture that proves the two triangles are congruent. </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A.  ∆PQR, by SSS. </a:t>
            </a:r>
          </a:p>
          <a:p>
            <a:r>
              <a:rPr lang="en-US" dirty="0" smtClean="0"/>
              <a:t>B. </a:t>
            </a:r>
            <a:r>
              <a:rPr lang="en-US" dirty="0"/>
              <a:t>∆ </a:t>
            </a:r>
            <a:r>
              <a:rPr lang="en-US" dirty="0" smtClean="0"/>
              <a:t>SRP, by AAA. </a:t>
            </a:r>
          </a:p>
          <a:p>
            <a:r>
              <a:rPr lang="en-US" dirty="0" smtClean="0"/>
              <a:t>C. </a:t>
            </a:r>
            <a:r>
              <a:rPr lang="en-US" dirty="0"/>
              <a:t>∆ </a:t>
            </a:r>
            <a:r>
              <a:rPr lang="en-US" dirty="0" smtClean="0"/>
              <a:t>PRS, by ASA. </a:t>
            </a:r>
          </a:p>
          <a:p>
            <a:r>
              <a:rPr lang="en-US" dirty="0" smtClean="0"/>
              <a:t>D. Cannot be Determined.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667000"/>
            <a:ext cx="3946536"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lstStyle/>
          <a:p>
            <a:r>
              <a:rPr lang="en-US" dirty="0" smtClean="0"/>
              <a:t>Choose the best answer. </a:t>
            </a:r>
            <a:endParaRPr lang="en-US" dirty="0"/>
          </a:p>
        </p:txBody>
      </p:sp>
    </p:spTree>
    <p:extLst>
      <p:ext uri="{BB962C8B-B14F-4D97-AF65-F5344CB8AC3E}">
        <p14:creationId xmlns:p14="http://schemas.microsoft.com/office/powerpoint/2010/main" val="52370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13" y="593384"/>
            <a:ext cx="8520599" cy="763599"/>
          </a:xfrm>
          <a:prstGeom prst="rect">
            <a:avLst/>
          </a:prstGeom>
        </p:spPr>
        <p:txBody>
          <a:bodyPr lIns="91425" tIns="91425" rIns="91425" bIns="91425" anchor="t" anchorCtr="0">
            <a:noAutofit/>
          </a:bodyPr>
          <a:lstStyle/>
          <a:p>
            <a:pPr>
              <a:spcBef>
                <a:spcPts val="0"/>
              </a:spcBef>
              <a:buNone/>
            </a:pPr>
            <a:r>
              <a:rPr lang="en"/>
              <a:t>Reflection Questions</a:t>
            </a:r>
          </a:p>
        </p:txBody>
      </p:sp>
      <p:sp>
        <p:nvSpPr>
          <p:cNvPr id="74" name="Shape 74"/>
          <p:cNvSpPr txBox="1">
            <a:spLocks noGrp="1"/>
          </p:cNvSpPr>
          <p:nvPr>
            <p:ph type="body" idx="1"/>
          </p:nvPr>
        </p:nvSpPr>
        <p:spPr>
          <a:xfrm>
            <a:off x="311713" y="1645433"/>
            <a:ext cx="8520599" cy="4446400"/>
          </a:xfrm>
          <a:prstGeom prst="rect">
            <a:avLst/>
          </a:prstGeom>
        </p:spPr>
        <p:txBody>
          <a:bodyPr lIns="91425" tIns="91425" rIns="91425" bIns="91425" anchor="t" anchorCtr="0">
            <a:noAutofit/>
          </a:bodyPr>
          <a:lstStyle/>
          <a:p>
            <a:pPr rtl="0">
              <a:spcBef>
                <a:spcPts val="0"/>
              </a:spcBef>
              <a:buNone/>
            </a:pPr>
            <a:r>
              <a:rPr lang="en"/>
              <a:t>What is true about the measurements of the sides in the 1st part of the investigation?</a:t>
            </a:r>
          </a:p>
          <a:p>
            <a:pPr rtl="0">
              <a:spcBef>
                <a:spcPts val="0"/>
              </a:spcBef>
              <a:buNone/>
            </a:pPr>
            <a:r>
              <a:rPr lang="en"/>
              <a:t>What is true about the measurements of the sides in the 2nd part of the investigation that led you to conclude that you could not make a triangle?</a:t>
            </a:r>
          </a:p>
          <a:p>
            <a:pPr rtl="0">
              <a:spcBef>
                <a:spcPts val="0"/>
              </a:spcBef>
              <a:buNone/>
            </a:pPr>
            <a:endParaRPr/>
          </a:p>
          <a:p>
            <a:pPr rtl="0">
              <a:spcBef>
                <a:spcPts val="0"/>
              </a:spcBef>
              <a:buNone/>
            </a:pPr>
            <a:r>
              <a:rPr lang="en" b="1"/>
              <a:t>Triangle Inequality Conjecture: </a:t>
            </a:r>
          </a:p>
          <a:p>
            <a:pPr>
              <a:spcBef>
                <a:spcPts val="0"/>
              </a:spcBef>
              <a:buNone/>
            </a:pPr>
            <a:r>
              <a:rPr lang="en"/>
              <a:t>The sum of the lengths of any two sides of a triangle is __________________ the length of the third side</a:t>
            </a:r>
          </a:p>
        </p:txBody>
      </p:sp>
    </p:spTree>
    <p:extLst>
      <p:ext uri="{BB962C8B-B14F-4D97-AF65-F5344CB8AC3E}">
        <p14:creationId xmlns:p14="http://schemas.microsoft.com/office/powerpoint/2010/main" val="3667771169"/>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13" y="593382"/>
            <a:ext cx="8520599" cy="763599"/>
          </a:xfrm>
          <a:prstGeom prst="rect">
            <a:avLst/>
          </a:prstGeom>
        </p:spPr>
        <p:txBody>
          <a:bodyPr lIns="91425" tIns="91425" rIns="91425" bIns="91425" anchor="t" anchorCtr="0">
            <a:noAutofit/>
          </a:bodyPr>
          <a:lstStyle/>
          <a:p>
            <a:pPr>
              <a:spcBef>
                <a:spcPts val="0"/>
              </a:spcBef>
              <a:buNone/>
            </a:pPr>
            <a:r>
              <a:rPr lang="en"/>
              <a:t>Practice		</a:t>
            </a:r>
          </a:p>
        </p:txBody>
      </p:sp>
      <p:sp>
        <p:nvSpPr>
          <p:cNvPr id="80" name="Shape 80"/>
          <p:cNvSpPr txBox="1">
            <a:spLocks noGrp="1"/>
          </p:cNvSpPr>
          <p:nvPr>
            <p:ph type="body" idx="1"/>
          </p:nvPr>
        </p:nvSpPr>
        <p:spPr>
          <a:xfrm>
            <a:off x="311713" y="1645433"/>
            <a:ext cx="8520599" cy="4446400"/>
          </a:xfrm>
          <a:prstGeom prst="rect">
            <a:avLst/>
          </a:prstGeom>
        </p:spPr>
        <p:txBody>
          <a:bodyPr lIns="91425" tIns="91425" rIns="91425" bIns="91425" anchor="t" anchorCtr="0">
            <a:noAutofit/>
          </a:bodyPr>
          <a:lstStyle/>
          <a:p>
            <a:pPr rtl="0">
              <a:spcBef>
                <a:spcPts val="0"/>
              </a:spcBef>
              <a:buNone/>
            </a:pPr>
            <a:r>
              <a:rPr lang="en"/>
              <a:t>In 1-4, determine whether it is possible to draw a triangle with sides having the given measures.</a:t>
            </a:r>
          </a:p>
          <a:p>
            <a:pPr>
              <a:spcBef>
                <a:spcPts val="0"/>
              </a:spcBef>
              <a:buNone/>
            </a:pPr>
            <a:endParaRPr/>
          </a:p>
        </p:txBody>
      </p:sp>
      <p:pic>
        <p:nvPicPr>
          <p:cNvPr id="81" name="Shape 81"/>
          <p:cNvPicPr preferRelativeResize="0"/>
          <p:nvPr/>
        </p:nvPicPr>
        <p:blipFill rotWithShape="1">
          <a:blip r:embed="rId3">
            <a:alphaModFix/>
          </a:blip>
          <a:srcRect l="18247" t="32695" r="10415" b="61173"/>
          <a:stretch/>
        </p:blipFill>
        <p:spPr>
          <a:xfrm>
            <a:off x="341600" y="3218820"/>
            <a:ext cx="8221598" cy="529897"/>
          </a:xfrm>
          <a:prstGeom prst="rect">
            <a:avLst/>
          </a:prstGeom>
          <a:noFill/>
          <a:ln>
            <a:noFill/>
          </a:ln>
        </p:spPr>
      </p:pic>
    </p:spTree>
    <p:extLst>
      <p:ext uri="{BB962C8B-B14F-4D97-AF65-F5344CB8AC3E}">
        <p14:creationId xmlns:p14="http://schemas.microsoft.com/office/powerpoint/2010/main" val="2733028433"/>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13" y="593375"/>
            <a:ext cx="8520599" cy="763599"/>
          </a:xfrm>
          <a:prstGeom prst="rect">
            <a:avLst/>
          </a:prstGeom>
        </p:spPr>
        <p:txBody>
          <a:bodyPr lIns="91425" tIns="91425" rIns="91425" bIns="91425" anchor="t" anchorCtr="0">
            <a:noAutofit/>
          </a:bodyPr>
          <a:lstStyle/>
          <a:p>
            <a:pPr>
              <a:spcBef>
                <a:spcPts val="0"/>
              </a:spcBef>
              <a:buNone/>
            </a:pPr>
            <a:r>
              <a:rPr lang="en" sz="2800"/>
              <a:t>Investigation 2- where are the largest and smallest angles?</a:t>
            </a:r>
          </a:p>
        </p:txBody>
      </p:sp>
      <p:sp>
        <p:nvSpPr>
          <p:cNvPr id="87" name="Shape 87"/>
          <p:cNvSpPr txBox="1">
            <a:spLocks noGrp="1"/>
          </p:cNvSpPr>
          <p:nvPr>
            <p:ph type="body" idx="1"/>
          </p:nvPr>
        </p:nvSpPr>
        <p:spPr>
          <a:xfrm>
            <a:off x="311713" y="1645433"/>
            <a:ext cx="8520599" cy="4446400"/>
          </a:xfrm>
          <a:prstGeom prst="rect">
            <a:avLst/>
          </a:prstGeom>
        </p:spPr>
        <p:txBody>
          <a:bodyPr lIns="91425" tIns="91425" rIns="91425" bIns="91425" anchor="t" anchorCtr="0">
            <a:noAutofit/>
          </a:bodyPr>
          <a:lstStyle/>
          <a:p>
            <a:pPr rtl="0">
              <a:spcBef>
                <a:spcPts val="0"/>
              </a:spcBef>
              <a:buNone/>
            </a:pPr>
            <a:r>
              <a:rPr lang="en"/>
              <a:t>Step 1- Draw two scalene triangles, one acute and one obtuse.</a:t>
            </a:r>
          </a:p>
          <a:p>
            <a:pPr rtl="0">
              <a:spcBef>
                <a:spcPts val="0"/>
              </a:spcBef>
              <a:buNone/>
            </a:pPr>
            <a:r>
              <a:rPr lang="en"/>
              <a:t>Step 2- Measure the angles in your triangles. Label the greatest measure &lt;L, the angle with the second greatest measure &lt;M, and the smallest angle S.</a:t>
            </a:r>
          </a:p>
          <a:p>
            <a:pPr rtl="0">
              <a:spcBef>
                <a:spcPts val="0"/>
              </a:spcBef>
              <a:buNone/>
            </a:pPr>
            <a:r>
              <a:rPr lang="en"/>
              <a:t>Step 3- Measure the three sides. Label the longest side </a:t>
            </a:r>
            <a:r>
              <a:rPr lang="en" i="1"/>
              <a:t>l</a:t>
            </a:r>
            <a:r>
              <a:rPr lang="en"/>
              <a:t>, the second longest side </a:t>
            </a:r>
            <a:r>
              <a:rPr lang="en" i="1"/>
              <a:t>m</a:t>
            </a:r>
            <a:r>
              <a:rPr lang="en"/>
              <a:t>, and the shortest side </a:t>
            </a:r>
            <a:r>
              <a:rPr lang="en" i="1"/>
              <a:t>s</a:t>
            </a:r>
            <a:r>
              <a:rPr lang="en"/>
              <a:t>. </a:t>
            </a:r>
          </a:p>
          <a:p>
            <a:pPr rtl="0">
              <a:spcBef>
                <a:spcPts val="0"/>
              </a:spcBef>
              <a:buNone/>
            </a:pPr>
            <a:r>
              <a:rPr lang="en"/>
              <a:t>Step 4- Which side is opposite &lt;L? &lt;M? &lt;S?</a:t>
            </a:r>
          </a:p>
          <a:p>
            <a:pPr>
              <a:spcBef>
                <a:spcPts val="0"/>
              </a:spcBef>
              <a:buNone/>
            </a:pPr>
            <a:r>
              <a:rPr lang="en"/>
              <a:t>Step 5- Write a conjecture about where the largest and smallest angles are in a triangle in relation to the longest and shortest sides.</a:t>
            </a:r>
          </a:p>
        </p:txBody>
      </p:sp>
    </p:spTree>
    <p:extLst>
      <p:ext uri="{BB962C8B-B14F-4D97-AF65-F5344CB8AC3E}">
        <p14:creationId xmlns:p14="http://schemas.microsoft.com/office/powerpoint/2010/main" val="1671224348"/>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In any triangle, there are three angles and three sides.</a:t>
            </a:r>
          </a:p>
          <a:p>
            <a:r>
              <a:rPr lang="en-US" dirty="0" smtClean="0"/>
              <a:t>If two triangles are congruent, all three corresponding sides and all three corresponding angles must be congruent. </a:t>
            </a:r>
          </a:p>
          <a:p>
            <a:endParaRPr lang="en-US" dirty="0"/>
          </a:p>
          <a:p>
            <a:endParaRPr lang="en-US" dirty="0" smtClean="0"/>
          </a:p>
          <a:p>
            <a:endParaRPr lang="en-US" dirty="0"/>
          </a:p>
          <a:p>
            <a:endParaRPr lang="en-US" dirty="0" smtClean="0"/>
          </a:p>
          <a:p>
            <a:r>
              <a:rPr lang="en-US" dirty="0" smtClean="0"/>
              <a:t>But to prove that two triangles are congruent, we do not need to show that all three angles and all three sides are congruent- so six parts in total. Instead we can prove two triangles are congruent by using only three parts. </a:t>
            </a:r>
          </a:p>
          <a:p>
            <a:endParaRPr lang="en-US" dirty="0"/>
          </a:p>
          <a:p>
            <a:endParaRPr lang="en-US" dirty="0"/>
          </a:p>
        </p:txBody>
      </p:sp>
      <p:sp>
        <p:nvSpPr>
          <p:cNvPr id="4" name="Title 1"/>
          <p:cNvSpPr>
            <a:spLocks noGrp="1"/>
          </p:cNvSpPr>
          <p:nvPr>
            <p:ph type="title"/>
          </p:nvPr>
        </p:nvSpPr>
        <p:spPr/>
        <p:txBody>
          <a:bodyPr>
            <a:normAutofit fontScale="90000"/>
          </a:bodyPr>
          <a:lstStyle/>
          <a:p>
            <a:r>
              <a:rPr lang="en-US" dirty="0" smtClean="0"/>
              <a:t>How do we know if two triangles are congruent? </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293" y="3200400"/>
            <a:ext cx="4233201" cy="150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290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know if two triangles are congruent? </a:t>
            </a:r>
            <a:endParaRPr lang="en-US" dirty="0"/>
          </a:p>
        </p:txBody>
      </p:sp>
      <p:sp>
        <p:nvSpPr>
          <p:cNvPr id="3" name="Content Placeholder 2"/>
          <p:cNvSpPr>
            <a:spLocks noGrp="1"/>
          </p:cNvSpPr>
          <p:nvPr>
            <p:ph idx="1"/>
          </p:nvPr>
        </p:nvSpPr>
        <p:spPr/>
        <p:txBody>
          <a:bodyPr/>
          <a:lstStyle/>
          <a:p>
            <a:r>
              <a:rPr lang="en-US" dirty="0" smtClean="0"/>
              <a:t>Today we will look for congruence shortcuts by comparing three parts of each triangle. We will investigate each case to decide if it proves that two triangles are congruent or not. </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41667" t="48825" r="6482" b="19186"/>
          <a:stretch>
            <a:fillRect/>
          </a:stretch>
        </p:blipFill>
        <p:spPr>
          <a:xfrm>
            <a:off x="914410" y="3091872"/>
            <a:ext cx="7556205" cy="3124200"/>
          </a:xfrm>
          <a:prstGeom prst="rect">
            <a:avLst/>
          </a:prstGeom>
        </p:spPr>
      </p:pic>
    </p:spTree>
    <p:extLst>
      <p:ext uri="{BB962C8B-B14F-4D97-AF65-F5344CB8AC3E}">
        <p14:creationId xmlns:p14="http://schemas.microsoft.com/office/powerpoint/2010/main" val="34277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3" y="593369"/>
            <a:ext cx="8520599" cy="763599"/>
          </a:xfrm>
          <a:prstGeom prst="rect">
            <a:avLst/>
          </a:prstGeom>
        </p:spPr>
        <p:txBody>
          <a:bodyPr lIns="91425" tIns="91425" rIns="91425" bIns="91425" anchor="t" anchorCtr="0">
            <a:noAutofit/>
          </a:bodyPr>
          <a:lstStyle/>
          <a:p>
            <a:pPr>
              <a:spcBef>
                <a:spcPts val="0"/>
              </a:spcBef>
              <a:buNone/>
            </a:pPr>
            <a:r>
              <a:rPr lang="en" dirty="0"/>
              <a:t>Group Work</a:t>
            </a:r>
          </a:p>
        </p:txBody>
      </p:sp>
      <p:sp>
        <p:nvSpPr>
          <p:cNvPr id="100" name="Shape 100"/>
          <p:cNvSpPr txBox="1">
            <a:spLocks noGrp="1"/>
          </p:cNvSpPr>
          <p:nvPr>
            <p:ph type="body" idx="1"/>
          </p:nvPr>
        </p:nvSpPr>
        <p:spPr>
          <a:xfrm>
            <a:off x="311703" y="1645433"/>
            <a:ext cx="8520599" cy="4446400"/>
          </a:xfrm>
          <a:prstGeom prst="rect">
            <a:avLst/>
          </a:prstGeom>
        </p:spPr>
        <p:txBody>
          <a:bodyPr lIns="91425" tIns="91425" rIns="91425" bIns="91425" anchor="t" anchorCtr="0">
            <a:noAutofit/>
          </a:bodyPr>
          <a:lstStyle/>
          <a:p>
            <a:pPr rtl="0">
              <a:spcBef>
                <a:spcPts val="0"/>
              </a:spcBef>
              <a:buNone/>
            </a:pPr>
            <a:r>
              <a:rPr lang="en" dirty="0" smtClean="0"/>
              <a:t>* We </a:t>
            </a:r>
            <a:r>
              <a:rPr lang="en" dirty="0"/>
              <a:t>will count from 1-6, making 6 different groups</a:t>
            </a:r>
            <a:r>
              <a:rPr lang="en" dirty="0" smtClean="0"/>
              <a:t>.</a:t>
            </a:r>
            <a:endParaRPr dirty="0"/>
          </a:p>
          <a:p>
            <a:pPr rtl="0">
              <a:spcBef>
                <a:spcPts val="0"/>
              </a:spcBef>
              <a:buNone/>
            </a:pPr>
            <a:r>
              <a:rPr lang="en" dirty="0" smtClean="0"/>
              <a:t>* Each </a:t>
            </a:r>
            <a:r>
              <a:rPr lang="en" dirty="0"/>
              <a:t>group will investigate one of the possible shortcuts and share their findings with the class. </a:t>
            </a:r>
            <a:endParaRPr dirty="0"/>
          </a:p>
          <a:p>
            <a:pPr rtl="0">
              <a:spcBef>
                <a:spcPts val="0"/>
              </a:spcBef>
              <a:buNone/>
            </a:pPr>
            <a:r>
              <a:rPr lang="en" dirty="0" smtClean="0"/>
              <a:t>* If </a:t>
            </a:r>
            <a:r>
              <a:rPr lang="en" dirty="0"/>
              <a:t>your group has to duplicate an angle, I will give you patty paper</a:t>
            </a:r>
            <a:r>
              <a:rPr lang="en" dirty="0" smtClean="0"/>
              <a:t>.</a:t>
            </a:r>
          </a:p>
          <a:p>
            <a:pPr rtl="0">
              <a:spcBef>
                <a:spcPts val="0"/>
              </a:spcBef>
              <a:buNone/>
            </a:pPr>
            <a:r>
              <a:rPr lang="en" dirty="0" smtClean="0"/>
              <a:t>* You will need a blank sheet of paper, a compass and sharpened pencil</a:t>
            </a:r>
            <a:endParaRPr lang="en" dirty="0"/>
          </a:p>
          <a:p>
            <a:pPr>
              <a:spcBef>
                <a:spcPts val="0"/>
              </a:spcBef>
              <a:buNone/>
            </a:pPr>
            <a:endParaRPr dirty="0"/>
          </a:p>
        </p:txBody>
      </p:sp>
    </p:spTree>
    <p:extLst>
      <p:ext uri="{BB962C8B-B14F-4D97-AF65-F5344CB8AC3E}">
        <p14:creationId xmlns:p14="http://schemas.microsoft.com/office/powerpoint/2010/main" val="642514261"/>
      </p:ext>
    </p:extLst>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1214</TotalTime>
  <Words>1166</Words>
  <Application>Microsoft Office PowerPoint</Application>
  <PresentationFormat>On-screen Show (4:3)</PresentationFormat>
  <Paragraphs>180</Paragraphs>
  <Slides>38</Slides>
  <Notes>6</Notes>
  <HiddenSlides>0</HiddenSlides>
  <MMClips>0</MMClips>
  <ScaleCrop>false</ScaleCrop>
  <HeadingPairs>
    <vt:vector size="4" baseType="variant">
      <vt:variant>
        <vt:lpstr>Theme</vt:lpstr>
      </vt:variant>
      <vt:variant>
        <vt:i4>7</vt:i4>
      </vt:variant>
      <vt:variant>
        <vt:lpstr>Slide Titles</vt:lpstr>
      </vt:variant>
      <vt:variant>
        <vt:i4>38</vt:i4>
      </vt:variant>
    </vt:vector>
  </HeadingPairs>
  <TitlesOfParts>
    <vt:vector size="45" baseType="lpstr">
      <vt:lpstr>Clarity</vt:lpstr>
      <vt:lpstr>pop</vt:lpstr>
      <vt:lpstr>1_pop</vt:lpstr>
      <vt:lpstr>2_pop</vt:lpstr>
      <vt:lpstr>3_pop</vt:lpstr>
      <vt:lpstr>4_pop</vt:lpstr>
      <vt:lpstr>5_pop</vt:lpstr>
      <vt:lpstr>Warm- up</vt:lpstr>
      <vt:lpstr>4.4, 4.5 Triangle Congruency Shortcuts</vt:lpstr>
      <vt:lpstr>Investigation 1</vt:lpstr>
      <vt:lpstr>Reflection Questions</vt:lpstr>
      <vt:lpstr>Practice  </vt:lpstr>
      <vt:lpstr>Investigation 2- where are the largest and smallest angles?</vt:lpstr>
      <vt:lpstr>How do we know if two triangles are congruent? </vt:lpstr>
      <vt:lpstr>How do we know if two triangles are congruent? </vt:lpstr>
      <vt:lpstr>Group Work</vt:lpstr>
      <vt:lpstr>Break into groups</vt:lpstr>
      <vt:lpstr>Group 1- SSS</vt:lpstr>
      <vt:lpstr>Fill in your notes: </vt:lpstr>
      <vt:lpstr>Group 2 - SAS</vt:lpstr>
      <vt:lpstr>Fill in your notes: </vt:lpstr>
      <vt:lpstr>Group 3-  SSA</vt:lpstr>
      <vt:lpstr>Group 4-  ASA</vt:lpstr>
      <vt:lpstr>Fill in your notes: </vt:lpstr>
      <vt:lpstr>Group 5- SAA</vt:lpstr>
      <vt:lpstr>Fill in your notes: </vt:lpstr>
      <vt:lpstr>Group 6- AAA</vt:lpstr>
      <vt:lpstr>Quick Fire Check for Understanding-</vt:lpstr>
      <vt:lpstr>1. SSS, SAS, ASA, SAA, or Neither? </vt:lpstr>
      <vt:lpstr>2. SSS, SAS, ASA, SAA, or Neither? </vt:lpstr>
      <vt:lpstr>3. SSS, SAS, ASA, SAA, or Neither? </vt:lpstr>
      <vt:lpstr>4. SSS, SAS, ASA, SAA, or Neither? </vt:lpstr>
      <vt:lpstr>5. SSS, SAS, ASA, SAA, or Neither? </vt:lpstr>
      <vt:lpstr>6. SSS, SAS, ASA, SAA, or Neither? </vt:lpstr>
      <vt:lpstr>Answers! Did you get them right?</vt:lpstr>
      <vt:lpstr>Lets Practice…SSS, SAS, ASA, SAA? </vt:lpstr>
      <vt:lpstr>Lets Practice…SSS, SAS, ASA, SAA? </vt:lpstr>
      <vt:lpstr>Lets Practice…SSS, SAS, ASA, SAA? </vt:lpstr>
      <vt:lpstr>Lets Practice…SSS, SAS, ASA, SAA? </vt:lpstr>
      <vt:lpstr>Exit Ticket</vt:lpstr>
      <vt:lpstr>Choose the best answer. </vt:lpstr>
      <vt:lpstr>Choose the best answer. </vt:lpstr>
      <vt:lpstr>Choose the best answer. </vt:lpstr>
      <vt:lpstr>Choose the best answer. </vt:lpstr>
      <vt:lpstr>Choose the best answer. </vt:lpstr>
    </vt:vector>
  </TitlesOfParts>
  <Company>MPS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34</cp:revision>
  <dcterms:created xsi:type="dcterms:W3CDTF">2013-11-20T13:54:10Z</dcterms:created>
  <dcterms:modified xsi:type="dcterms:W3CDTF">2015-10-13T12:19:32Z</dcterms:modified>
</cp:coreProperties>
</file>