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6" r:id="rId5"/>
    <p:sldId id="267" r:id="rId6"/>
    <p:sldId id="280" r:id="rId7"/>
    <p:sldId id="256" r:id="rId8"/>
    <p:sldId id="257" r:id="rId9"/>
    <p:sldId id="258" r:id="rId10"/>
    <p:sldId id="259" r:id="rId11"/>
    <p:sldId id="260" r:id="rId12"/>
    <p:sldId id="279" r:id="rId13"/>
    <p:sldId id="261" r:id="rId14"/>
    <p:sldId id="277" r:id="rId15"/>
    <p:sldId id="262" r:id="rId16"/>
    <p:sldId id="270" r:id="rId17"/>
    <p:sldId id="269" r:id="rId18"/>
    <p:sldId id="271" r:id="rId19"/>
    <p:sldId id="272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3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1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4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1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16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0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0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6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4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5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2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6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1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4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9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8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8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70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9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4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347CF-91F3-4E88-B540-94CB5DA21EE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350D-08BC-47C0-955D-20B261284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B449F56-9631-494F-8A5B-896C828F5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E2DF41-62DC-4EC8-B356-65E7A1C4C805}" type="datetimeFigureOut">
              <a:rPr lang="en-US" smtClean="0">
                <a:solidFill>
                  <a:srgbClr val="EEECE1"/>
                </a:solidFill>
              </a:rPr>
              <a:pPr/>
              <a:t>9/14/2015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8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801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0577" y="1909482"/>
            <a:ext cx="730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17-18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895600" y="457200"/>
            <a:ext cx="3146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Warm Up!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943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Get your homework out!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46147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152400"/>
            <a:ext cx="6607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 of a deductive argument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1247749"/>
            <a:ext cx="685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077200" cy="126523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Work with a partner to complete the investigation</a:t>
            </a:r>
            <a:endParaRPr lang="en-US" dirty="0">
              <a:latin typeface="+mn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1096"/>
            <a:ext cx="7772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71799"/>
            <a:ext cx="7886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33799"/>
            <a:ext cx="8010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086324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863496"/>
            <a:ext cx="7772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9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134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14800"/>
            <a:ext cx="594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Practice Time!!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" y="409575"/>
            <a:ext cx="762666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9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75376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0" y="609600"/>
            <a:ext cx="771457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124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PP. 117-118 (2-6, 8, 10)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1905000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4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Learning Intentions</a:t>
            </a:r>
            <a:r>
              <a:rPr lang="en-US" sz="3200" dirty="0" smtClean="0"/>
              <a:t>: </a:t>
            </a:r>
            <a:r>
              <a:rPr lang="en-US" sz="3200" i="1" dirty="0" smtClean="0"/>
              <a:t>Today I will:</a:t>
            </a:r>
            <a:endParaRPr lang="en-US" sz="3200" dirty="0" smtClean="0"/>
          </a:p>
          <a:p>
            <a:pPr marL="342900" indent="-342900">
              <a:buAutoNum type="arabicParenR"/>
            </a:pPr>
            <a:r>
              <a:rPr lang="en-US" sz="3200" dirty="0" smtClean="0"/>
              <a:t> Learn and practice the deductive reasoning process.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Learn relationships between inductive and deductive reasoning.</a:t>
            </a:r>
          </a:p>
          <a:p>
            <a:pPr marL="342900" indent="-342900">
              <a:buAutoNum type="arabicParenR"/>
            </a:pPr>
            <a:endParaRPr lang="en-US" sz="3200" dirty="0" smtClean="0"/>
          </a:p>
          <a:p>
            <a:pPr marL="342900" indent="-342900">
              <a:buAutoNum type="arabicParenR"/>
            </a:pPr>
            <a:endParaRPr lang="en-US" sz="3200" dirty="0" smtClean="0"/>
          </a:p>
          <a:p>
            <a:pPr marL="342900" indent="-342900"/>
            <a:r>
              <a:rPr lang="en-US" sz="3200" b="1" dirty="0" smtClean="0">
                <a:solidFill>
                  <a:srgbClr val="0070C0"/>
                </a:solidFill>
              </a:rPr>
              <a:t>Success Criteria</a:t>
            </a:r>
            <a:r>
              <a:rPr lang="en-US" sz="3200" dirty="0" smtClean="0"/>
              <a:t>: </a:t>
            </a:r>
            <a:r>
              <a:rPr lang="en-US" sz="3200" i="1" dirty="0" smtClean="0"/>
              <a:t>I know I’m successful if</a:t>
            </a:r>
            <a:r>
              <a:rPr lang="en-US" sz="3200" dirty="0" smtClean="0"/>
              <a:t>:</a:t>
            </a:r>
          </a:p>
          <a:p>
            <a:pPr marL="342900" indent="-342900"/>
            <a:r>
              <a:rPr lang="en-US" sz="3200" dirty="0" smtClean="0"/>
              <a:t>1)  I can use inductive and deductive reasoning for solving problems.</a:t>
            </a:r>
          </a:p>
          <a:p>
            <a:pPr marL="342900" indent="-342900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Practice-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If you have worksheet A, the person next to you with worksheet B has the answers to your problems.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If you have worksheet B, the person next to you with worksheet A has the answers to your problems.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/>
              <a:t>FIRST work on problems 1-4 on your worksheet. Check your answers with the person next to you.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SECOND work on problem number 5 and check your answer with the person next to you. </a:t>
            </a:r>
          </a:p>
        </p:txBody>
      </p:sp>
    </p:spTree>
    <p:extLst>
      <p:ext uri="{BB962C8B-B14F-4D97-AF65-F5344CB8AC3E}">
        <p14:creationId xmlns:p14="http://schemas.microsoft.com/office/powerpoint/2010/main" val="32951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343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5153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800600"/>
            <a:ext cx="5572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429000"/>
            <a:ext cx="4857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438400"/>
            <a:ext cx="594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6734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124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33600"/>
            <a:ext cx="5715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819400"/>
            <a:ext cx="6353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581400"/>
            <a:ext cx="3671888" cy="227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114800"/>
            <a:ext cx="21621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5943600"/>
            <a:ext cx="4933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886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705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1419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362200"/>
            <a:ext cx="3505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438400"/>
            <a:ext cx="1581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743200"/>
            <a:ext cx="2943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743200"/>
            <a:ext cx="762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3124200"/>
            <a:ext cx="1828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3124200"/>
            <a:ext cx="1457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3429000"/>
            <a:ext cx="1371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429000"/>
            <a:ext cx="2009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3733800"/>
            <a:ext cx="82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3733800"/>
            <a:ext cx="1504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8200" y="4114800"/>
            <a:ext cx="600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4114800"/>
            <a:ext cx="1714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962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763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8296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257800"/>
            <a:ext cx="438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2766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246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562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8372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181600"/>
            <a:ext cx="6362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Questions to think about…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obtuse angle?</a:t>
            </a:r>
          </a:p>
          <a:p>
            <a:r>
              <a:rPr lang="en-US" dirty="0" smtClean="0"/>
              <a:t>What is an angle bisector? </a:t>
            </a:r>
          </a:p>
          <a:p>
            <a:r>
              <a:rPr lang="en-US" dirty="0" smtClean="0"/>
              <a:t>What </a:t>
            </a:r>
            <a:r>
              <a:rPr lang="en-US" dirty="0"/>
              <a:t>can you say about the two congruent angles when an obtuse angle is bisected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must the two angles always be greater than?</a:t>
            </a:r>
          </a:p>
          <a:p>
            <a:r>
              <a:rPr lang="en-US" dirty="0" smtClean="0"/>
              <a:t>What must the two angles always be less than?</a:t>
            </a:r>
          </a:p>
          <a:p>
            <a:r>
              <a:rPr lang="en-US" dirty="0" smtClean="0"/>
              <a:t>Explain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218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Adjacency</vt:lpstr>
      <vt:lpstr>1_Adjacency</vt:lpstr>
      <vt:lpstr>2_Adjacency</vt:lpstr>
      <vt:lpstr>PowerPoint Presentation</vt:lpstr>
      <vt:lpstr>PowerPoint Presentation</vt:lpstr>
      <vt:lpstr>Practice-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think about…</vt:lpstr>
      <vt:lpstr>PowerPoint Presentation</vt:lpstr>
      <vt:lpstr>Work with a partner to complete the investigation</vt:lpstr>
      <vt:lpstr>PowerPoint Presentation</vt:lpstr>
      <vt:lpstr>Practice Time!!</vt:lpstr>
      <vt:lpstr>PowerPoint Presentation</vt:lpstr>
      <vt:lpstr>PowerPoint Presentation</vt:lpstr>
      <vt:lpstr>PowerPoint Presentation</vt:lpstr>
      <vt:lpstr>FIN</vt:lpstr>
      <vt:lpstr>PowerPoint Presentation</vt:lpstr>
    </vt:vector>
  </TitlesOfParts>
  <Company>Milwaukee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 dude</dc:creator>
  <cp:lastModifiedBy>Windows User</cp:lastModifiedBy>
  <cp:revision>23</cp:revision>
  <dcterms:created xsi:type="dcterms:W3CDTF">2011-09-26T14:19:00Z</dcterms:created>
  <dcterms:modified xsi:type="dcterms:W3CDTF">2015-09-14T12:31:30Z</dcterms:modified>
</cp:coreProperties>
</file>