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6" r:id="rId3"/>
    <p:sldId id="27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D5772-B5A1-4F0E-A2A6-FDA0165C475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B71B-9CBA-4049-89F8-CC664C26F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w%20answers1-3.doc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" y="2001798"/>
            <a:ext cx="8839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1500" y="26670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What is the difference between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upplementary Angles and Angles on a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ine?</a:t>
            </a:r>
            <a:endParaRPr lang="en-US" sz="2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228600"/>
            <a:ext cx="2974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Warm-Up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3966" y="495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Have your homework on your desk to be checked off!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1999"/>
            <a:ext cx="9144000" cy="413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40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1"/>
            <a:ext cx="8315918" cy="24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6714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43000"/>
            <a:ext cx="9144000" cy="240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724400" y="39624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Turn to page 56 in your book.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383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278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66800"/>
            <a:ext cx="9144000" cy="379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0"/>
            <a:ext cx="6228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Practice in Class time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76009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4"/>
          <p:cNvSpPr/>
          <p:nvPr/>
        </p:nvSpPr>
        <p:spPr>
          <a:xfrm>
            <a:off x="6172200" y="685800"/>
            <a:ext cx="2438400" cy="1143000"/>
          </a:xfrm>
          <a:prstGeom prst="cloud">
            <a:avLst/>
          </a:prstGeom>
          <a:solidFill>
            <a:schemeClr val="accent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990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I’d copy this In my notebook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286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286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2819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Quadrilateral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Pentagon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3810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3810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4343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480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Octagon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4800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5334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5334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Decagon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" y="586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Dodecagon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5867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" y="533400"/>
            <a:ext cx="9134475" cy="389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94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0481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124200"/>
            <a:ext cx="6553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Learning Intentions</a:t>
            </a:r>
            <a:r>
              <a:rPr lang="en-US" sz="2800" dirty="0" smtClean="0"/>
              <a:t>: </a:t>
            </a:r>
            <a:r>
              <a:rPr lang="en-US" sz="2800" i="1" dirty="0" smtClean="0"/>
              <a:t>Today I will</a:t>
            </a:r>
            <a:r>
              <a:rPr lang="en-US" sz="2800" i="1" dirty="0" smtClean="0"/>
              <a:t>:</a:t>
            </a:r>
          </a:p>
          <a:p>
            <a:endParaRPr lang="en-US" sz="2800" i="1" dirty="0" smtClean="0"/>
          </a:p>
          <a:p>
            <a:pPr marL="342900" indent="-342900">
              <a:buAutoNum type="arabicParenR"/>
            </a:pPr>
            <a:r>
              <a:rPr lang="en-US" sz="2800" dirty="0" smtClean="0"/>
              <a:t>Learn properties of polygons.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Classify polygons.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Success Criteria</a:t>
            </a:r>
            <a:r>
              <a:rPr lang="en-US" sz="2800" dirty="0" smtClean="0"/>
              <a:t>: </a:t>
            </a:r>
            <a:r>
              <a:rPr lang="en-US" sz="2800" i="1" dirty="0" smtClean="0"/>
              <a:t>I know I’m successful if</a:t>
            </a:r>
            <a:r>
              <a:rPr lang="en-US" sz="2800" i="1" dirty="0" smtClean="0"/>
              <a:t>:</a:t>
            </a:r>
          </a:p>
          <a:p>
            <a:endParaRPr lang="en-US" sz="2800" i="1" dirty="0" smtClean="0"/>
          </a:p>
          <a:p>
            <a:pPr marL="342900" indent="-342900">
              <a:buAutoNum type="arabicParenR"/>
            </a:pPr>
            <a:r>
              <a:rPr lang="en-US" sz="2800" dirty="0" smtClean="0"/>
              <a:t>I can classify polygons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6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90600"/>
            <a:ext cx="9144000" cy="307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8016" y="220980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Homework Practice</a:t>
            </a:r>
            <a:endParaRPr lang="en-US" sz="72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5484" y="3733800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PP 56-58</a:t>
            </a:r>
          </a:p>
          <a:p>
            <a:pPr algn="ctr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(1-8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  <a:sym typeface="Wingdings" panose="05000000000000000000" pitchFamily="2" charset="2"/>
              </a:rPr>
              <a:t></a:t>
            </a:r>
            <a:r>
              <a:rPr lang="en-US" sz="4000" i="1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pick </a:t>
            </a:r>
            <a:r>
              <a:rPr lang="en-US" sz="4000" i="1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5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, 11-17,21-23)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Explosion 2 3"/>
          <p:cNvSpPr/>
          <p:nvPr/>
        </p:nvSpPr>
        <p:spPr>
          <a:xfrm rot="21218284">
            <a:off x="-135023" y="132805"/>
            <a:ext cx="5257800" cy="1981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Quiz Next Class!</a:t>
            </a:r>
            <a:endParaRPr lang="en-US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file"/>
          </p:cNvPr>
          <p:cNvSpPr/>
          <p:nvPr/>
        </p:nvSpPr>
        <p:spPr>
          <a:xfrm>
            <a:off x="635864" y="2967335"/>
            <a:ext cx="7872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Answers to Homework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191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(click above)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4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7086600" cy="204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22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581400"/>
            <a:ext cx="7134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"/>
            <a:ext cx="835281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6266" y="1161789"/>
            <a:ext cx="2438400" cy="50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029199" cy="247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067300"/>
            <a:ext cx="1828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029200"/>
            <a:ext cx="2209800" cy="151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895600"/>
            <a:ext cx="670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76600"/>
            <a:ext cx="67722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4038600"/>
            <a:ext cx="6096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096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14600"/>
            <a:ext cx="3104561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210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838200"/>
            <a:ext cx="41719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0"/>
            <a:ext cx="61626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419600"/>
            <a:ext cx="4505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359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110</Words>
  <Application>Microsoft Office PowerPoint</Application>
  <PresentationFormat>On-screen Show (4:3)</PresentationFormat>
  <Paragraphs>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Milwaukee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 dude</dc:creator>
  <cp:lastModifiedBy>DaysiPerez</cp:lastModifiedBy>
  <cp:revision>31</cp:revision>
  <cp:lastPrinted>2014-08-21T13:04:16Z</cp:lastPrinted>
  <dcterms:created xsi:type="dcterms:W3CDTF">2011-08-25T16:20:19Z</dcterms:created>
  <dcterms:modified xsi:type="dcterms:W3CDTF">2015-08-18T09:26:33Z</dcterms:modified>
</cp:coreProperties>
</file>