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2" r:id="rId3"/>
    <p:sldId id="277" r:id="rId4"/>
    <p:sldId id="278" r:id="rId5"/>
    <p:sldId id="279" r:id="rId6"/>
    <p:sldId id="280" r:id="rId7"/>
    <p:sldId id="281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24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C4A9-30EA-49D8-B634-022550F9EA83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4806-B015-4BAB-9DA2-1CC705BD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C4A9-30EA-49D8-B634-022550F9EA83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4806-B015-4BAB-9DA2-1CC705BD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C4A9-30EA-49D8-B634-022550F9EA83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4806-B015-4BAB-9DA2-1CC705BD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C4A9-30EA-49D8-B634-022550F9EA83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4806-B015-4BAB-9DA2-1CC705BD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C4A9-30EA-49D8-B634-022550F9EA83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4806-B015-4BAB-9DA2-1CC705BD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C4A9-30EA-49D8-B634-022550F9EA83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4806-B015-4BAB-9DA2-1CC705BD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C4A9-30EA-49D8-B634-022550F9EA83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4806-B015-4BAB-9DA2-1CC705BD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C4A9-30EA-49D8-B634-022550F9EA83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4806-B015-4BAB-9DA2-1CC705BD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C4A9-30EA-49D8-B634-022550F9EA83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4806-B015-4BAB-9DA2-1CC705BD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C4A9-30EA-49D8-B634-022550F9EA83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4806-B015-4BAB-9DA2-1CC705BD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C4A9-30EA-49D8-B634-022550F9EA83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4806-B015-4BAB-9DA2-1CC705BD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C4A9-30EA-49D8-B634-022550F9EA83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A4806-B015-4BAB-9DA2-1CC705BD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Reaganperez@weebly.com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file:///\\ms00712.schools.mpsds.edu\007staff\007Staff-Share\Geometry\DG%20Teaching%20Resources\Practice%20Your%20Skills\ch01.pdf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19400" y="228600"/>
            <a:ext cx="2974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Warm-Up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530096"/>
            <a:ext cx="7848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Draw AC bisecting BD at F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 What is F considered in the diagram?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3. Draw GH = 2.5 with H being the midpoint of GJ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24000" y="1530096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21280" y="1530096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47800" y="4876800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29200" y="4876800"/>
            <a:ext cx="30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897830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81200"/>
            <a:ext cx="8991600" cy="82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916663"/>
            <a:ext cx="7315201" cy="165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1905" y="4648200"/>
            <a:ext cx="732589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5181600"/>
            <a:ext cx="174773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512059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743200"/>
            <a:ext cx="865125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4724400" cy="1307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52600"/>
            <a:ext cx="91344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200400"/>
            <a:ext cx="70485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914400"/>
            <a:ext cx="25241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3886200"/>
            <a:ext cx="654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029200"/>
            <a:ext cx="9077326" cy="136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78187"/>
            <a:ext cx="9144001" cy="401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334000" y="393412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Book p.49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57200"/>
            <a:ext cx="1514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0"/>
            <a:ext cx="36099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447800"/>
            <a:ext cx="333375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71600" y="48768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Right Angle </a:t>
            </a:r>
            <a:r>
              <a:rPr lang="en-US" dirty="0" smtClean="0"/>
              <a:t>is ______________________________________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1343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8" y="1824038"/>
            <a:ext cx="770572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50225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16764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your books to page 50. Finish writing the definitions for the words on this page.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" y="1828800"/>
            <a:ext cx="81915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3" y="1700213"/>
            <a:ext cx="84486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Learning Intentions</a:t>
            </a:r>
            <a:r>
              <a:rPr lang="en-US" sz="2800" dirty="0" smtClean="0"/>
              <a:t>: </a:t>
            </a:r>
            <a:r>
              <a:rPr lang="en-US" sz="2800" i="1" dirty="0" smtClean="0"/>
              <a:t>Today I will: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Learn how to measure and write geometric notation for angles.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Practice writing definitions and use counterexamples to refine them.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Define special angle relationships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Success Criteria</a:t>
            </a:r>
            <a:r>
              <a:rPr lang="en-US" sz="2800" dirty="0" smtClean="0"/>
              <a:t>: </a:t>
            </a:r>
            <a:r>
              <a:rPr lang="en-US" sz="2800" i="1" dirty="0" smtClean="0"/>
              <a:t>I know I’m successful if: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I can define and measure angles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I can write detailed definitions</a:t>
            </a:r>
          </a:p>
          <a:p>
            <a:pPr marL="342900" indent="-342900">
              <a:buAutoNum type="arabicParenR"/>
            </a:pPr>
            <a:r>
              <a:rPr lang="en-US" sz="2800" dirty="0" smtClean="0"/>
              <a:t>Complete 90% of my homework assignment correctly.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013" y="1452563"/>
            <a:ext cx="818197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1495425"/>
            <a:ext cx="816292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134" y="457200"/>
            <a:ext cx="890646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86000"/>
            <a:ext cx="671648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648200"/>
            <a:ext cx="6477000" cy="1273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 Rounded MT Bold" pitchFamily="34" charset="0"/>
              </a:rPr>
              <a:t>Remember if you are not understanding this, you should use resources to help you.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362200"/>
            <a:ext cx="457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/>
              </a:rPr>
              <a:t>Reaganperez.weebly.com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Khanacademy.com</a:t>
            </a:r>
          </a:p>
          <a:p>
            <a:endParaRPr lang="en-US" sz="2800" dirty="0"/>
          </a:p>
          <a:p>
            <a:r>
              <a:rPr lang="en-US" sz="2800" dirty="0" smtClean="0"/>
              <a:t>Brightstorm.com</a:t>
            </a:r>
          </a:p>
          <a:p>
            <a:endParaRPr lang="en-US" sz="2800" dirty="0"/>
          </a:p>
          <a:p>
            <a:r>
              <a:rPr lang="en-US" sz="2800" dirty="0" smtClean="0"/>
              <a:t>Youtube.com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file"/>
          </p:cNvPr>
          <p:cNvSpPr/>
          <p:nvPr/>
        </p:nvSpPr>
        <p:spPr>
          <a:xfrm>
            <a:off x="1072873" y="2967335"/>
            <a:ext cx="69982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Practice in class time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295400"/>
            <a:ext cx="6248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Homework Practice</a:t>
            </a:r>
          </a:p>
          <a:p>
            <a:pPr algn="ctr"/>
            <a:r>
              <a:rPr lang="en-US" sz="6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PP. 51-52</a:t>
            </a:r>
          </a:p>
          <a:p>
            <a:pPr algn="ctr"/>
            <a:r>
              <a:rPr lang="en-US" sz="6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(</a:t>
            </a:r>
            <a:r>
              <a:rPr lang="en-US" sz="6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1-8, </a:t>
            </a:r>
            <a:r>
              <a:rPr lang="en-US" sz="6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12-24)</a:t>
            </a:r>
            <a:endParaRPr lang="en-US" sz="6600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Angle:</a:t>
            </a:r>
            <a:r>
              <a:rPr lang="en-US" sz="2800" dirty="0" smtClean="0"/>
              <a:t> formed by 2 rays that share a common endpoint.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276600" y="1066800"/>
            <a:ext cx="4267200" cy="18669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276600" y="2895600"/>
            <a:ext cx="42672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2766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2057400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Vertex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: where both rays meet to form a single point.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3" name="Shape 12"/>
          <p:cNvCxnSpPr>
            <a:stCxn id="11" idx="2"/>
          </p:cNvCxnSpPr>
          <p:nvPr/>
        </p:nvCxnSpPr>
        <p:spPr>
          <a:xfrm rot="16200000" flipH="1">
            <a:off x="2456766" y="2304365"/>
            <a:ext cx="191869" cy="990600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57800" y="2362200"/>
            <a:ext cx="3886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Sides: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the 2 rays that create the angle.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6" name="Elbow Connector 15"/>
          <p:cNvCxnSpPr/>
          <p:nvPr/>
        </p:nvCxnSpPr>
        <p:spPr>
          <a:xfrm rot="10800000">
            <a:off x="5029200" y="2286000"/>
            <a:ext cx="304800" cy="228600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5400000">
            <a:off x="5029200" y="2743200"/>
            <a:ext cx="533400" cy="381000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343400"/>
            <a:ext cx="609600" cy="1148278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819400" y="4724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symbol for angle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4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Rounded MT Bold" pitchFamily="34" charset="0"/>
              </a:rPr>
              <a:t>Naming an Angle</a:t>
            </a:r>
            <a:endParaRPr lang="en-US" sz="2800" dirty="0">
              <a:latin typeface="Arial Rounded MT Bold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276600" y="762000"/>
            <a:ext cx="3886200" cy="2171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3276600" y="2895600"/>
            <a:ext cx="4267200" cy="838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2766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95600" y="2667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219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name an angle by it’s vertex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752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would be      A </a:t>
            </a:r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1752600"/>
            <a:ext cx="202266" cy="381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Straight Arrow Connector 12"/>
          <p:cNvCxnSpPr>
            <a:stCxn id="5" idx="7"/>
          </p:cNvCxnSpPr>
          <p:nvPr/>
        </p:nvCxnSpPr>
        <p:spPr>
          <a:xfrm rot="5400000" flipH="1" flipV="1">
            <a:off x="5246641" y="-152399"/>
            <a:ext cx="1154159" cy="496415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34290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Now can we call it </a:t>
            </a: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L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A? 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248400" y="1143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934200" y="198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008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943600" y="91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05600" y="2057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72200" y="3505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8200" y="39624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When there is more than one angle at a vertex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U</a:t>
            </a:r>
            <a:r>
              <a:rPr lang="en-US" sz="2400" dirty="0" smtClean="0">
                <a:solidFill>
                  <a:srgbClr val="C00000"/>
                </a:solidFill>
              </a:rPr>
              <a:t>se 3 letters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The middle letter must be the vertex.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The other 2 letters are points on either side (ray)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000" y="2286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343400" y="2743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6800" y="62484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Sometimes an angle may be labeled by a number. </a:t>
            </a:r>
            <a:r>
              <a:rPr lang="en-US" i="1" dirty="0" smtClean="0"/>
              <a:t>L</a:t>
            </a:r>
            <a:r>
              <a:rPr lang="en-US" dirty="0" smtClean="0"/>
              <a:t>1 and </a:t>
            </a:r>
            <a:r>
              <a:rPr lang="en-US" i="1" dirty="0" smtClean="0"/>
              <a:t>L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676400" y="5486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L</a:t>
            </a:r>
            <a:r>
              <a:rPr lang="en-US" sz="2400" dirty="0" smtClean="0"/>
              <a:t>BAD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4229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762000"/>
            <a:ext cx="49815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57400"/>
            <a:ext cx="96316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81400"/>
            <a:ext cx="920761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57200" y="2819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Measure of an Angle</a:t>
            </a:r>
            <a:r>
              <a:rPr lang="en-US" dirty="0" smtClean="0"/>
              <a:t> is the smallest amount of rotation about the vertex from one ray to another, measured in </a:t>
            </a:r>
            <a:r>
              <a:rPr lang="en-US" b="1" dirty="0" smtClean="0"/>
              <a:t>degrees.</a:t>
            </a:r>
            <a:r>
              <a:rPr lang="en-US" dirty="0" smtClean="0"/>
              <a:t>  (0-180°).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3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715000"/>
            <a:ext cx="36861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" y="6019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in your book on Page 39!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667000"/>
            <a:ext cx="594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Turn your book to page 40.</a:t>
            </a:r>
          </a:p>
          <a:p>
            <a:pPr algn="ctr"/>
            <a:r>
              <a:rPr lang="en-US" sz="4000" dirty="0" smtClean="0"/>
              <a:t> </a:t>
            </a:r>
          </a:p>
          <a:p>
            <a:pPr algn="ctr"/>
            <a:r>
              <a:rPr lang="en-US" sz="4000" dirty="0" smtClean="0"/>
              <a:t>Practice measuring the three angles displayed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93876" y="457200"/>
            <a:ext cx="35301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PRACTICE!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09800"/>
            <a:ext cx="5809517" cy="46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895600"/>
            <a:ext cx="603827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5900" y="3565634"/>
            <a:ext cx="3376452" cy="47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2352" y="3657600"/>
            <a:ext cx="2272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55508" y="4356919"/>
            <a:ext cx="5985383" cy="430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4953000"/>
            <a:ext cx="457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066800" y="66625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How can we make a good definition?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57200"/>
            <a:ext cx="524123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295400"/>
            <a:ext cx="643466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599" y="3200400"/>
            <a:ext cx="82379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327</Words>
  <Application>Microsoft Office PowerPoint</Application>
  <PresentationFormat>On-screen Show (4:3)</PresentationFormat>
  <Paragraphs>66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Milwaukee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 dude</dc:creator>
  <cp:lastModifiedBy>Windows User</cp:lastModifiedBy>
  <cp:revision>29</cp:revision>
  <dcterms:created xsi:type="dcterms:W3CDTF">2011-08-24T14:29:29Z</dcterms:created>
  <dcterms:modified xsi:type="dcterms:W3CDTF">2015-08-13T21:15:43Z</dcterms:modified>
</cp:coreProperties>
</file>